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0"/>
  </p:notesMasterIdLst>
  <p:sldIdLst>
    <p:sldId id="326" r:id="rId5"/>
    <p:sldId id="407" r:id="rId6"/>
    <p:sldId id="521" r:id="rId7"/>
    <p:sldId id="523" r:id="rId8"/>
    <p:sldId id="522" r:id="rId9"/>
    <p:sldId id="376" r:id="rId10"/>
    <p:sldId id="327" r:id="rId11"/>
    <p:sldId id="375" r:id="rId12"/>
    <p:sldId id="365" r:id="rId13"/>
    <p:sldId id="377" r:id="rId14"/>
    <p:sldId id="524" r:id="rId15"/>
    <p:sldId id="374" r:id="rId16"/>
    <p:sldId id="346" r:id="rId17"/>
    <p:sldId id="348" r:id="rId18"/>
    <p:sldId id="367" r:id="rId19"/>
    <p:sldId id="347" r:id="rId20"/>
    <p:sldId id="353" r:id="rId21"/>
    <p:sldId id="354" r:id="rId22"/>
    <p:sldId id="355" r:id="rId23"/>
    <p:sldId id="356" r:id="rId24"/>
    <p:sldId id="358" r:id="rId25"/>
    <p:sldId id="357" r:id="rId26"/>
    <p:sldId id="359" r:id="rId27"/>
    <p:sldId id="361" r:id="rId28"/>
    <p:sldId id="360" r:id="rId29"/>
    <p:sldId id="349" r:id="rId30"/>
    <p:sldId id="362" r:id="rId31"/>
    <p:sldId id="363" r:id="rId32"/>
    <p:sldId id="351" r:id="rId33"/>
    <p:sldId id="350" r:id="rId34"/>
    <p:sldId id="364" r:id="rId35"/>
    <p:sldId id="345" r:id="rId36"/>
    <p:sldId id="352" r:id="rId37"/>
    <p:sldId id="368" r:id="rId38"/>
    <p:sldId id="371" r:id="rId39"/>
    <p:sldId id="380" r:id="rId40"/>
    <p:sldId id="378" r:id="rId41"/>
    <p:sldId id="379" r:id="rId42"/>
    <p:sldId id="403" r:id="rId43"/>
    <p:sldId id="402" r:id="rId44"/>
    <p:sldId id="382" r:id="rId45"/>
    <p:sldId id="383" r:id="rId46"/>
    <p:sldId id="406" r:id="rId47"/>
    <p:sldId id="369" r:id="rId48"/>
    <p:sldId id="339" r:id="rId49"/>
    <p:sldId id="388" r:id="rId50"/>
    <p:sldId id="385" r:id="rId51"/>
    <p:sldId id="386" r:id="rId52"/>
    <p:sldId id="389" r:id="rId53"/>
    <p:sldId id="395" r:id="rId54"/>
    <p:sldId id="394" r:id="rId55"/>
    <p:sldId id="397" r:id="rId56"/>
    <p:sldId id="340" r:id="rId57"/>
    <p:sldId id="398" r:id="rId58"/>
    <p:sldId id="401" r:id="rId59"/>
    <p:sldId id="400" r:id="rId60"/>
    <p:sldId id="399" r:id="rId61"/>
    <p:sldId id="372" r:id="rId62"/>
    <p:sldId id="373" r:id="rId63"/>
    <p:sldId id="404" r:id="rId64"/>
    <p:sldId id="332" r:id="rId65"/>
    <p:sldId id="337" r:id="rId66"/>
    <p:sldId id="384" r:id="rId67"/>
    <p:sldId id="405" r:id="rId68"/>
    <p:sldId id="525" r:id="rId69"/>
    <p:sldId id="526" r:id="rId70"/>
    <p:sldId id="527" r:id="rId71"/>
    <p:sldId id="391" r:id="rId72"/>
    <p:sldId id="392" r:id="rId73"/>
    <p:sldId id="393" r:id="rId74"/>
    <p:sldId id="366" r:id="rId75"/>
    <p:sldId id="336" r:id="rId76"/>
    <p:sldId id="520" r:id="rId77"/>
    <p:sldId id="370" r:id="rId78"/>
    <p:sldId id="40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8A99091-9B7B-4720-BE0A-B4DE7790289B}">
          <p14:sldIdLst>
            <p14:sldId id="326"/>
          </p14:sldIdLst>
        </p14:section>
        <p14:section name="Introduction" id="{E077ED30-D24E-469A-8B1B-A1C26F593C02}">
          <p14:sldIdLst>
            <p14:sldId id="407"/>
            <p14:sldId id="521"/>
            <p14:sldId id="523"/>
            <p14:sldId id="522"/>
            <p14:sldId id="376"/>
          </p14:sldIdLst>
        </p14:section>
        <p14:section name="Live Demonstration" id="{38D5BA06-33EE-4488-91A5-38B199F177AC}">
          <p14:sldIdLst>
            <p14:sldId id="327"/>
            <p14:sldId id="375"/>
          </p14:sldIdLst>
        </p14:section>
        <p14:section name="Learning Objectives" id="{D046B40A-1E54-4990-BD44-74B94C209629}">
          <p14:sldIdLst>
            <p14:sldId id="365"/>
            <p14:sldId id="377"/>
            <p14:sldId id="524"/>
            <p14:sldId id="374"/>
            <p14:sldId id="346"/>
            <p14:sldId id="348"/>
            <p14:sldId id="367"/>
            <p14:sldId id="347"/>
            <p14:sldId id="353"/>
            <p14:sldId id="354"/>
            <p14:sldId id="355"/>
            <p14:sldId id="356"/>
            <p14:sldId id="358"/>
            <p14:sldId id="357"/>
            <p14:sldId id="359"/>
            <p14:sldId id="361"/>
            <p14:sldId id="360"/>
            <p14:sldId id="349"/>
            <p14:sldId id="362"/>
            <p14:sldId id="363"/>
            <p14:sldId id="351"/>
            <p14:sldId id="350"/>
            <p14:sldId id="364"/>
            <p14:sldId id="345"/>
            <p14:sldId id="352"/>
            <p14:sldId id="368"/>
            <p14:sldId id="371"/>
            <p14:sldId id="380"/>
            <p14:sldId id="378"/>
            <p14:sldId id="379"/>
            <p14:sldId id="403"/>
            <p14:sldId id="402"/>
            <p14:sldId id="382"/>
            <p14:sldId id="383"/>
            <p14:sldId id="406"/>
            <p14:sldId id="369"/>
            <p14:sldId id="339"/>
            <p14:sldId id="388"/>
            <p14:sldId id="385"/>
            <p14:sldId id="386"/>
            <p14:sldId id="389"/>
            <p14:sldId id="395"/>
            <p14:sldId id="394"/>
            <p14:sldId id="397"/>
            <p14:sldId id="340"/>
            <p14:sldId id="398"/>
            <p14:sldId id="401"/>
            <p14:sldId id="400"/>
            <p14:sldId id="399"/>
            <p14:sldId id="372"/>
            <p14:sldId id="373"/>
            <p14:sldId id="404"/>
          </p14:sldIdLst>
        </p14:section>
        <p14:section name="Conclusion / Q&amp;A" id="{07877B09-2117-4F3B-AE6D-94EB61605E45}">
          <p14:sldIdLst>
            <p14:sldId id="332"/>
          </p14:sldIdLst>
        </p14:section>
        <p14:section name="EXTRAS" id="{00DB9465-B7F1-45E4-86AC-4983D3BB4004}">
          <p14:sldIdLst>
            <p14:sldId id="337"/>
            <p14:sldId id="384"/>
            <p14:sldId id="405"/>
            <p14:sldId id="525"/>
            <p14:sldId id="526"/>
            <p14:sldId id="527"/>
            <p14:sldId id="391"/>
            <p14:sldId id="392"/>
            <p14:sldId id="393"/>
          </p14:sldIdLst>
        </p14:section>
        <p14:section name="Unused" id="{CB4F3750-992F-4CE6-9574-D7874EACC0A0}">
          <p14:sldIdLst>
            <p14:sldId id="366"/>
            <p14:sldId id="336"/>
            <p14:sldId id="520"/>
            <p14:sldId id="370"/>
            <p14:sldId id="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5" clrIdx="0">
    <p:extLst>
      <p:ext uri="{19B8F6BF-5375-455C-9EA6-DF929625EA0E}">
        <p15:presenceInfo xmlns:p15="http://schemas.microsoft.com/office/powerpoint/2012/main" userId="Microsoft Office User" providerId="None"/>
      </p:ext>
    </p:extLst>
  </p:cmAuthor>
  <p:cmAuthor id="2" name="Konidaris, Alexander" initials="KA" lastIdx="12" clrIdx="1">
    <p:extLst>
      <p:ext uri="{19B8F6BF-5375-455C-9EA6-DF929625EA0E}">
        <p15:presenceInfo xmlns:p15="http://schemas.microsoft.com/office/powerpoint/2012/main" userId="S::akonidaris@thorntontomasetti.com::b1d37fe8-c21b-4a26-8069-4adc4322a852" providerId="AD"/>
      </p:ext>
    </p:extLst>
  </p:cmAuthor>
  <p:cmAuthor id="3" name="Dane, Kristopher" initials="KRD" lastIdx="1" clrIdx="2">
    <p:extLst>
      <p:ext uri="{19B8F6BF-5375-455C-9EA6-DF929625EA0E}">
        <p15:presenceInfo xmlns:p15="http://schemas.microsoft.com/office/powerpoint/2012/main" userId="Dane, Kristopher" providerId="None"/>
      </p:ext>
    </p:extLst>
  </p:cmAuthor>
  <p:cmAuthor id="4" name="Feracor, James" initials="FJ" lastIdx="1" clrIdx="3">
    <p:extLst>
      <p:ext uri="{19B8F6BF-5375-455C-9EA6-DF929625EA0E}">
        <p15:presenceInfo xmlns:p15="http://schemas.microsoft.com/office/powerpoint/2012/main" userId="S::JFeracor@thorntontomasetti.com::84027bb8-3bf2-4d48-b8cd-9732617c25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5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CD3DAD-8557-4D83-93D3-D2912E018299}" v="98" dt="2022-06-15T20:05:31.489"/>
    <p1510:client id="{665133EE-724E-4492-9E99-B578BC7E03C2}" v="188" dt="2022-06-15T21:24:23.939"/>
    <p1510:client id="{B80A43F2-513F-4E1E-BF52-63ED8DF9A7F0}" v="7536" dt="2022-06-15T17:22:55.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acor, James" userId="84027bb8-3bf2-4d48-b8cd-9732617c25f2" providerId="ADAL" clId="{B80A43F2-513F-4E1E-BF52-63ED8DF9A7F0}"/>
    <pc:docChg chg="undo custSel addSld delSld modSld sldOrd delSection modSection">
      <pc:chgData name="Feracor, James" userId="84027bb8-3bf2-4d48-b8cd-9732617c25f2" providerId="ADAL" clId="{B80A43F2-513F-4E1E-BF52-63ED8DF9A7F0}" dt="2022-06-15T17:22:55.782" v="10579" actId="1076"/>
      <pc:docMkLst>
        <pc:docMk/>
      </pc:docMkLst>
      <pc:sldChg chg="del">
        <pc:chgData name="Feracor, James" userId="84027bb8-3bf2-4d48-b8cd-9732617c25f2" providerId="ADAL" clId="{B80A43F2-513F-4E1E-BF52-63ED8DF9A7F0}" dt="2022-06-14T15:15:49.365" v="1370" actId="47"/>
        <pc:sldMkLst>
          <pc:docMk/>
          <pc:sldMk cId="3865306487" sldId="258"/>
        </pc:sldMkLst>
      </pc:sldChg>
      <pc:sldChg chg="del">
        <pc:chgData name="Feracor, James" userId="84027bb8-3bf2-4d48-b8cd-9732617c25f2" providerId="ADAL" clId="{B80A43F2-513F-4E1E-BF52-63ED8DF9A7F0}" dt="2022-06-14T15:15:49.365" v="1370" actId="47"/>
        <pc:sldMkLst>
          <pc:docMk/>
          <pc:sldMk cId="2706502257" sldId="264"/>
        </pc:sldMkLst>
      </pc:sldChg>
      <pc:sldChg chg="del">
        <pc:chgData name="Feracor, James" userId="84027bb8-3bf2-4d48-b8cd-9732617c25f2" providerId="ADAL" clId="{B80A43F2-513F-4E1E-BF52-63ED8DF9A7F0}" dt="2022-06-14T15:15:49.365" v="1370" actId="47"/>
        <pc:sldMkLst>
          <pc:docMk/>
          <pc:sldMk cId="2971980279" sldId="285"/>
        </pc:sldMkLst>
      </pc:sldChg>
      <pc:sldChg chg="del">
        <pc:chgData name="Feracor, James" userId="84027bb8-3bf2-4d48-b8cd-9732617c25f2" providerId="ADAL" clId="{B80A43F2-513F-4E1E-BF52-63ED8DF9A7F0}" dt="2022-06-14T15:15:49.365" v="1370" actId="47"/>
        <pc:sldMkLst>
          <pc:docMk/>
          <pc:sldMk cId="1020417179" sldId="289"/>
        </pc:sldMkLst>
      </pc:sldChg>
      <pc:sldChg chg="del">
        <pc:chgData name="Feracor, James" userId="84027bb8-3bf2-4d48-b8cd-9732617c25f2" providerId="ADAL" clId="{B80A43F2-513F-4E1E-BF52-63ED8DF9A7F0}" dt="2022-06-14T15:15:49.365" v="1370" actId="47"/>
        <pc:sldMkLst>
          <pc:docMk/>
          <pc:sldMk cId="3638328208" sldId="294"/>
        </pc:sldMkLst>
      </pc:sldChg>
      <pc:sldChg chg="del">
        <pc:chgData name="Feracor, James" userId="84027bb8-3bf2-4d48-b8cd-9732617c25f2" providerId="ADAL" clId="{B80A43F2-513F-4E1E-BF52-63ED8DF9A7F0}" dt="2022-06-14T15:15:49.365" v="1370" actId="47"/>
        <pc:sldMkLst>
          <pc:docMk/>
          <pc:sldMk cId="3668465121" sldId="295"/>
        </pc:sldMkLst>
      </pc:sldChg>
      <pc:sldChg chg="del">
        <pc:chgData name="Feracor, James" userId="84027bb8-3bf2-4d48-b8cd-9732617c25f2" providerId="ADAL" clId="{B80A43F2-513F-4E1E-BF52-63ED8DF9A7F0}" dt="2022-06-14T15:15:49.365" v="1370" actId="47"/>
        <pc:sldMkLst>
          <pc:docMk/>
          <pc:sldMk cId="1936796680" sldId="297"/>
        </pc:sldMkLst>
      </pc:sldChg>
      <pc:sldChg chg="del">
        <pc:chgData name="Feracor, James" userId="84027bb8-3bf2-4d48-b8cd-9732617c25f2" providerId="ADAL" clId="{B80A43F2-513F-4E1E-BF52-63ED8DF9A7F0}" dt="2022-06-14T15:15:49.365" v="1370" actId="47"/>
        <pc:sldMkLst>
          <pc:docMk/>
          <pc:sldMk cId="468937870" sldId="298"/>
        </pc:sldMkLst>
      </pc:sldChg>
      <pc:sldChg chg="del">
        <pc:chgData name="Feracor, James" userId="84027bb8-3bf2-4d48-b8cd-9732617c25f2" providerId="ADAL" clId="{B80A43F2-513F-4E1E-BF52-63ED8DF9A7F0}" dt="2022-06-14T15:15:49.365" v="1370" actId="47"/>
        <pc:sldMkLst>
          <pc:docMk/>
          <pc:sldMk cId="4008415825" sldId="300"/>
        </pc:sldMkLst>
      </pc:sldChg>
      <pc:sldChg chg="del">
        <pc:chgData name="Feracor, James" userId="84027bb8-3bf2-4d48-b8cd-9732617c25f2" providerId="ADAL" clId="{B80A43F2-513F-4E1E-BF52-63ED8DF9A7F0}" dt="2022-06-14T15:15:49.365" v="1370" actId="47"/>
        <pc:sldMkLst>
          <pc:docMk/>
          <pc:sldMk cId="4092973424" sldId="301"/>
        </pc:sldMkLst>
      </pc:sldChg>
      <pc:sldChg chg="del">
        <pc:chgData name="Feracor, James" userId="84027bb8-3bf2-4d48-b8cd-9732617c25f2" providerId="ADAL" clId="{B80A43F2-513F-4E1E-BF52-63ED8DF9A7F0}" dt="2022-06-14T15:15:49.365" v="1370" actId="47"/>
        <pc:sldMkLst>
          <pc:docMk/>
          <pc:sldMk cId="536138331" sldId="302"/>
        </pc:sldMkLst>
      </pc:sldChg>
      <pc:sldChg chg="del">
        <pc:chgData name="Feracor, James" userId="84027bb8-3bf2-4d48-b8cd-9732617c25f2" providerId="ADAL" clId="{B80A43F2-513F-4E1E-BF52-63ED8DF9A7F0}" dt="2022-06-14T15:15:49.365" v="1370" actId="47"/>
        <pc:sldMkLst>
          <pc:docMk/>
          <pc:sldMk cId="1907785484" sldId="304"/>
        </pc:sldMkLst>
      </pc:sldChg>
      <pc:sldChg chg="del">
        <pc:chgData name="Feracor, James" userId="84027bb8-3bf2-4d48-b8cd-9732617c25f2" providerId="ADAL" clId="{B80A43F2-513F-4E1E-BF52-63ED8DF9A7F0}" dt="2022-06-14T15:15:49.365" v="1370" actId="47"/>
        <pc:sldMkLst>
          <pc:docMk/>
          <pc:sldMk cId="1369759367" sldId="307"/>
        </pc:sldMkLst>
      </pc:sldChg>
      <pc:sldChg chg="del">
        <pc:chgData name="Feracor, James" userId="84027bb8-3bf2-4d48-b8cd-9732617c25f2" providerId="ADAL" clId="{B80A43F2-513F-4E1E-BF52-63ED8DF9A7F0}" dt="2022-06-14T15:15:49.365" v="1370" actId="47"/>
        <pc:sldMkLst>
          <pc:docMk/>
          <pc:sldMk cId="916020293" sldId="313"/>
        </pc:sldMkLst>
      </pc:sldChg>
      <pc:sldChg chg="del">
        <pc:chgData name="Feracor, James" userId="84027bb8-3bf2-4d48-b8cd-9732617c25f2" providerId="ADAL" clId="{B80A43F2-513F-4E1E-BF52-63ED8DF9A7F0}" dt="2022-06-14T15:15:49.365" v="1370" actId="47"/>
        <pc:sldMkLst>
          <pc:docMk/>
          <pc:sldMk cId="2119846375" sldId="320"/>
        </pc:sldMkLst>
      </pc:sldChg>
      <pc:sldChg chg="del">
        <pc:chgData name="Feracor, James" userId="84027bb8-3bf2-4d48-b8cd-9732617c25f2" providerId="ADAL" clId="{B80A43F2-513F-4E1E-BF52-63ED8DF9A7F0}" dt="2022-06-14T15:15:49.365" v="1370" actId="47"/>
        <pc:sldMkLst>
          <pc:docMk/>
          <pc:sldMk cId="3522553880" sldId="323"/>
        </pc:sldMkLst>
      </pc:sldChg>
      <pc:sldChg chg="modNotesTx">
        <pc:chgData name="Feracor, James" userId="84027bb8-3bf2-4d48-b8cd-9732617c25f2" providerId="ADAL" clId="{B80A43F2-513F-4E1E-BF52-63ED8DF9A7F0}" dt="2022-06-15T15:33:21.463" v="8972" actId="20577"/>
        <pc:sldMkLst>
          <pc:docMk/>
          <pc:sldMk cId="1504544926" sldId="327"/>
        </pc:sldMkLst>
      </pc:sldChg>
      <pc:sldChg chg="modSp mod modNotesTx">
        <pc:chgData name="Feracor, James" userId="84027bb8-3bf2-4d48-b8cd-9732617c25f2" providerId="ADAL" clId="{B80A43F2-513F-4E1E-BF52-63ED8DF9A7F0}" dt="2022-06-14T20:20:12.269" v="8954" actId="20577"/>
        <pc:sldMkLst>
          <pc:docMk/>
          <pc:sldMk cId="3368396160" sldId="340"/>
        </pc:sldMkLst>
        <pc:spChg chg="mod">
          <ac:chgData name="Feracor, James" userId="84027bb8-3bf2-4d48-b8cd-9732617c25f2" providerId="ADAL" clId="{B80A43F2-513F-4E1E-BF52-63ED8DF9A7F0}" dt="2022-06-14T20:16:20.594" v="8068" actId="207"/>
          <ac:spMkLst>
            <pc:docMk/>
            <pc:sldMk cId="3368396160" sldId="340"/>
            <ac:spMk id="13" creationId="{780D7AC4-9C24-4BBC-A403-9A876FAEE7E5}"/>
          </ac:spMkLst>
        </pc:spChg>
        <pc:spChg chg="mod">
          <ac:chgData name="Feracor, James" userId="84027bb8-3bf2-4d48-b8cd-9732617c25f2" providerId="ADAL" clId="{B80A43F2-513F-4E1E-BF52-63ED8DF9A7F0}" dt="2022-06-14T20:16:20.594" v="8068" actId="207"/>
          <ac:spMkLst>
            <pc:docMk/>
            <pc:sldMk cId="3368396160" sldId="340"/>
            <ac:spMk id="20" creationId="{AD03794C-8F6A-40E0-932E-F7C25EDB29D5}"/>
          </ac:spMkLst>
        </pc:spChg>
        <pc:spChg chg="mod">
          <ac:chgData name="Feracor, James" userId="84027bb8-3bf2-4d48-b8cd-9732617c25f2" providerId="ADAL" clId="{B80A43F2-513F-4E1E-BF52-63ED8DF9A7F0}" dt="2022-06-14T20:16:20.594" v="8068" actId="207"/>
          <ac:spMkLst>
            <pc:docMk/>
            <pc:sldMk cId="3368396160" sldId="340"/>
            <ac:spMk id="21" creationId="{A7E595F2-BC47-472B-87DB-0B234D1A773F}"/>
          </ac:spMkLst>
        </pc:spChg>
        <pc:spChg chg="mod">
          <ac:chgData name="Feracor, James" userId="84027bb8-3bf2-4d48-b8cd-9732617c25f2" providerId="ADAL" clId="{B80A43F2-513F-4E1E-BF52-63ED8DF9A7F0}" dt="2022-06-14T20:16:20.594" v="8068" actId="207"/>
          <ac:spMkLst>
            <pc:docMk/>
            <pc:sldMk cId="3368396160" sldId="340"/>
            <ac:spMk id="23" creationId="{75F20FE5-CD7D-4E35-B2CB-17642D64624E}"/>
          </ac:spMkLst>
        </pc:spChg>
        <pc:spChg chg="mod">
          <ac:chgData name="Feracor, James" userId="84027bb8-3bf2-4d48-b8cd-9732617c25f2" providerId="ADAL" clId="{B80A43F2-513F-4E1E-BF52-63ED8DF9A7F0}" dt="2022-06-14T20:16:20.594" v="8068" actId="207"/>
          <ac:spMkLst>
            <pc:docMk/>
            <pc:sldMk cId="3368396160" sldId="340"/>
            <ac:spMk id="24" creationId="{49341735-C317-4AF9-8A14-6DE2E357C17B}"/>
          </ac:spMkLst>
        </pc:spChg>
        <pc:spChg chg="mod">
          <ac:chgData name="Feracor, James" userId="84027bb8-3bf2-4d48-b8cd-9732617c25f2" providerId="ADAL" clId="{B80A43F2-513F-4E1E-BF52-63ED8DF9A7F0}" dt="2022-06-14T20:16:20.594" v="8068" actId="207"/>
          <ac:spMkLst>
            <pc:docMk/>
            <pc:sldMk cId="3368396160" sldId="340"/>
            <ac:spMk id="25" creationId="{E1FA95AE-F1AE-4D9A-B51A-05E9E5A5C974}"/>
          </ac:spMkLst>
        </pc:spChg>
      </pc:sldChg>
      <pc:sldChg chg="modSp mod">
        <pc:chgData name="Feracor, James" userId="84027bb8-3bf2-4d48-b8cd-9732617c25f2" providerId="ADAL" clId="{B80A43F2-513F-4E1E-BF52-63ED8DF9A7F0}" dt="2022-06-15T15:33:46.381" v="8974" actId="113"/>
        <pc:sldMkLst>
          <pc:docMk/>
          <pc:sldMk cId="1968982731" sldId="346"/>
        </pc:sldMkLst>
        <pc:spChg chg="mod">
          <ac:chgData name="Feracor, James" userId="84027bb8-3bf2-4d48-b8cd-9732617c25f2" providerId="ADAL" clId="{B80A43F2-513F-4E1E-BF52-63ED8DF9A7F0}" dt="2022-06-15T15:33:46.381" v="8974" actId="113"/>
          <ac:spMkLst>
            <pc:docMk/>
            <pc:sldMk cId="1968982731" sldId="346"/>
            <ac:spMk id="3" creationId="{0DCED6D6-8871-F040-97C9-889D4BD3A07F}"/>
          </ac:spMkLst>
        </pc:spChg>
      </pc:sldChg>
      <pc:sldChg chg="modSp mod">
        <pc:chgData name="Feracor, James" userId="84027bb8-3bf2-4d48-b8cd-9732617c25f2" providerId="ADAL" clId="{B80A43F2-513F-4E1E-BF52-63ED8DF9A7F0}" dt="2022-06-15T15:33:54.513" v="8977" actId="113"/>
        <pc:sldMkLst>
          <pc:docMk/>
          <pc:sldMk cId="1178944921" sldId="348"/>
        </pc:sldMkLst>
        <pc:spChg chg="mod">
          <ac:chgData name="Feracor, James" userId="84027bb8-3bf2-4d48-b8cd-9732617c25f2" providerId="ADAL" clId="{B80A43F2-513F-4E1E-BF52-63ED8DF9A7F0}" dt="2022-06-15T15:33:54.513" v="8977" actId="113"/>
          <ac:spMkLst>
            <pc:docMk/>
            <pc:sldMk cId="1178944921" sldId="348"/>
            <ac:spMk id="3" creationId="{0DCED6D6-8871-F040-97C9-889D4BD3A07F}"/>
          </ac:spMkLst>
        </pc:spChg>
      </pc:sldChg>
      <pc:sldChg chg="modSp mod">
        <pc:chgData name="Feracor, James" userId="84027bb8-3bf2-4d48-b8cd-9732617c25f2" providerId="ADAL" clId="{B80A43F2-513F-4E1E-BF52-63ED8DF9A7F0}" dt="2022-06-14T15:01:14.399" v="14" actId="20577"/>
        <pc:sldMkLst>
          <pc:docMk/>
          <pc:sldMk cId="3904319779" sldId="366"/>
        </pc:sldMkLst>
        <pc:spChg chg="mod">
          <ac:chgData name="Feracor, James" userId="84027bb8-3bf2-4d48-b8cd-9732617c25f2" providerId="ADAL" clId="{B80A43F2-513F-4E1E-BF52-63ED8DF9A7F0}" dt="2022-06-14T15:01:14.399" v="14" actId="20577"/>
          <ac:spMkLst>
            <pc:docMk/>
            <pc:sldMk cId="3904319779" sldId="366"/>
            <ac:spMk id="3" creationId="{0DCED6D6-8871-F040-97C9-889D4BD3A07F}"/>
          </ac:spMkLst>
        </pc:spChg>
      </pc:sldChg>
      <pc:sldChg chg="modSp mod">
        <pc:chgData name="Feracor, James" userId="84027bb8-3bf2-4d48-b8cd-9732617c25f2" providerId="ADAL" clId="{B80A43F2-513F-4E1E-BF52-63ED8DF9A7F0}" dt="2022-06-15T15:34:06.852" v="8981" actId="14100"/>
        <pc:sldMkLst>
          <pc:docMk/>
          <pc:sldMk cId="4217039651" sldId="367"/>
        </pc:sldMkLst>
        <pc:spChg chg="mod">
          <ac:chgData name="Feracor, James" userId="84027bb8-3bf2-4d48-b8cd-9732617c25f2" providerId="ADAL" clId="{B80A43F2-513F-4E1E-BF52-63ED8DF9A7F0}" dt="2022-06-15T15:33:59.527" v="8978" actId="113"/>
          <ac:spMkLst>
            <pc:docMk/>
            <pc:sldMk cId="4217039651" sldId="367"/>
            <ac:spMk id="9" creationId="{62B5DACC-8CBF-44CA-8C47-2C841C43735C}"/>
          </ac:spMkLst>
        </pc:spChg>
        <pc:spChg chg="mod">
          <ac:chgData name="Feracor, James" userId="84027bb8-3bf2-4d48-b8cd-9732617c25f2" providerId="ADAL" clId="{B80A43F2-513F-4E1E-BF52-63ED8DF9A7F0}" dt="2022-06-15T15:34:00.577" v="8979" actId="113"/>
          <ac:spMkLst>
            <pc:docMk/>
            <pc:sldMk cId="4217039651" sldId="367"/>
            <ac:spMk id="14" creationId="{0031E418-BCD5-4A12-91CA-4AC608589750}"/>
          </ac:spMkLst>
        </pc:spChg>
        <pc:spChg chg="mod">
          <ac:chgData name="Feracor, James" userId="84027bb8-3bf2-4d48-b8cd-9732617c25f2" providerId="ADAL" clId="{B80A43F2-513F-4E1E-BF52-63ED8DF9A7F0}" dt="2022-06-15T15:34:06.852" v="8981" actId="14100"/>
          <ac:spMkLst>
            <pc:docMk/>
            <pc:sldMk cId="4217039651" sldId="367"/>
            <ac:spMk id="15" creationId="{FE44950B-3298-4F6E-B473-EA03EF07E22A}"/>
          </ac:spMkLst>
        </pc:spChg>
      </pc:sldChg>
      <pc:sldChg chg="addSp modSp mod modNotesTx">
        <pc:chgData name="Feracor, James" userId="84027bb8-3bf2-4d48-b8cd-9732617c25f2" providerId="ADAL" clId="{B80A43F2-513F-4E1E-BF52-63ED8DF9A7F0}" dt="2022-06-14T15:09:39.884" v="1003" actId="1076"/>
        <pc:sldMkLst>
          <pc:docMk/>
          <pc:sldMk cId="3846190170" sldId="368"/>
        </pc:sldMkLst>
        <pc:spChg chg="add mod">
          <ac:chgData name="Feracor, James" userId="84027bb8-3bf2-4d48-b8cd-9732617c25f2" providerId="ADAL" clId="{B80A43F2-513F-4E1E-BF52-63ED8DF9A7F0}" dt="2022-06-14T15:09:39.884" v="1003" actId="1076"/>
          <ac:spMkLst>
            <pc:docMk/>
            <pc:sldMk cId="3846190170" sldId="368"/>
            <ac:spMk id="25" creationId="{45A427C7-529F-4F54-8EE7-68351B639A19}"/>
          </ac:spMkLst>
        </pc:spChg>
      </pc:sldChg>
      <pc:sldChg chg="addSp modSp mod modNotesTx">
        <pc:chgData name="Feracor, James" userId="84027bb8-3bf2-4d48-b8cd-9732617c25f2" providerId="ADAL" clId="{B80A43F2-513F-4E1E-BF52-63ED8DF9A7F0}" dt="2022-06-14T19:59:16.337" v="5899" actId="20577"/>
        <pc:sldMkLst>
          <pc:docMk/>
          <pc:sldMk cId="1578101829" sldId="371"/>
        </pc:sldMkLst>
        <pc:spChg chg="mod">
          <ac:chgData name="Feracor, James" userId="84027bb8-3bf2-4d48-b8cd-9732617c25f2" providerId="ADAL" clId="{B80A43F2-513F-4E1E-BF52-63ED8DF9A7F0}" dt="2022-06-14T15:02:21.716" v="43" actId="20577"/>
          <ac:spMkLst>
            <pc:docMk/>
            <pc:sldMk cId="1578101829" sldId="371"/>
            <ac:spMk id="3" creationId="{0DCED6D6-8871-F040-97C9-889D4BD3A07F}"/>
          </ac:spMkLst>
        </pc:spChg>
        <pc:spChg chg="mod">
          <ac:chgData name="Feracor, James" userId="84027bb8-3bf2-4d48-b8cd-9732617c25f2" providerId="ADAL" clId="{B80A43F2-513F-4E1E-BF52-63ED8DF9A7F0}" dt="2022-06-14T15:01:47.645" v="18" actId="14100"/>
          <ac:spMkLst>
            <pc:docMk/>
            <pc:sldMk cId="1578101829" sldId="371"/>
            <ac:spMk id="7" creationId="{FCB7BF72-14B9-A94D-B2BE-60488F66F437}"/>
          </ac:spMkLst>
        </pc:spChg>
        <pc:spChg chg="add mod">
          <ac:chgData name="Feracor, James" userId="84027bb8-3bf2-4d48-b8cd-9732617c25f2" providerId="ADAL" clId="{B80A43F2-513F-4E1E-BF52-63ED8DF9A7F0}" dt="2022-06-14T15:03:56.967" v="211" actId="1076"/>
          <ac:spMkLst>
            <pc:docMk/>
            <pc:sldMk cId="1578101829" sldId="371"/>
            <ac:spMk id="8" creationId="{2B42AA35-543E-4216-81C6-8037AD56445D}"/>
          </ac:spMkLst>
        </pc:spChg>
      </pc:sldChg>
      <pc:sldChg chg="addSp delSp modSp mod modNotesTx">
        <pc:chgData name="Feracor, James" userId="84027bb8-3bf2-4d48-b8cd-9732617c25f2" providerId="ADAL" clId="{B80A43F2-513F-4E1E-BF52-63ED8DF9A7F0}" dt="2022-06-15T15:36:24.307" v="9029" actId="20577"/>
        <pc:sldMkLst>
          <pc:docMk/>
          <pc:sldMk cId="1373095028" sldId="378"/>
        </pc:sldMkLst>
        <pc:spChg chg="del mod">
          <ac:chgData name="Feracor, James" userId="84027bb8-3bf2-4d48-b8cd-9732617c25f2" providerId="ADAL" clId="{B80A43F2-513F-4E1E-BF52-63ED8DF9A7F0}" dt="2022-06-14T15:11:28.122" v="1095" actId="478"/>
          <ac:spMkLst>
            <pc:docMk/>
            <pc:sldMk cId="1373095028" sldId="378"/>
            <ac:spMk id="5" creationId="{A2874D6B-11CD-4372-87EA-134A3716ECD5}"/>
          </ac:spMkLst>
        </pc:spChg>
        <pc:spChg chg="mod">
          <ac:chgData name="Feracor, James" userId="84027bb8-3bf2-4d48-b8cd-9732617c25f2" providerId="ADAL" clId="{B80A43F2-513F-4E1E-BF52-63ED8DF9A7F0}" dt="2022-06-15T15:35:30.251" v="9010" actId="20577"/>
          <ac:spMkLst>
            <pc:docMk/>
            <pc:sldMk cId="1373095028" sldId="378"/>
            <ac:spMk id="8" creationId="{194DCDC5-2D84-4C51-B753-69001A8FDE88}"/>
          </ac:spMkLst>
        </pc:spChg>
        <pc:spChg chg="mod">
          <ac:chgData name="Feracor, James" userId="84027bb8-3bf2-4d48-b8cd-9732617c25f2" providerId="ADAL" clId="{B80A43F2-513F-4E1E-BF52-63ED8DF9A7F0}" dt="2022-06-15T15:36:24.307" v="9029" actId="20577"/>
          <ac:spMkLst>
            <pc:docMk/>
            <pc:sldMk cId="1373095028" sldId="378"/>
            <ac:spMk id="10" creationId="{190EA974-3B44-4DE7-9E05-8E4811BE6473}"/>
          </ac:spMkLst>
        </pc:spChg>
        <pc:spChg chg="mod">
          <ac:chgData name="Feracor, James" userId="84027bb8-3bf2-4d48-b8cd-9732617c25f2" providerId="ADAL" clId="{B80A43F2-513F-4E1E-BF52-63ED8DF9A7F0}" dt="2022-06-15T15:36:09.543" v="9018" actId="20577"/>
          <ac:spMkLst>
            <pc:docMk/>
            <pc:sldMk cId="1373095028" sldId="378"/>
            <ac:spMk id="12" creationId="{0B098D22-C70E-48D8-B8B4-54FAF48FE1C1}"/>
          </ac:spMkLst>
        </pc:spChg>
        <pc:spChg chg="mod">
          <ac:chgData name="Feracor, James" userId="84027bb8-3bf2-4d48-b8cd-9732617c25f2" providerId="ADAL" clId="{B80A43F2-513F-4E1E-BF52-63ED8DF9A7F0}" dt="2022-06-15T15:36:14.970" v="9020" actId="20577"/>
          <ac:spMkLst>
            <pc:docMk/>
            <pc:sldMk cId="1373095028" sldId="378"/>
            <ac:spMk id="13" creationId="{CDA86E72-5396-4F56-888C-2E70BAE2A034}"/>
          </ac:spMkLst>
        </pc:spChg>
        <pc:spChg chg="mod">
          <ac:chgData name="Feracor, James" userId="84027bb8-3bf2-4d48-b8cd-9732617c25f2" providerId="ADAL" clId="{B80A43F2-513F-4E1E-BF52-63ED8DF9A7F0}" dt="2022-06-14T15:10:18.115" v="1004" actId="1076"/>
          <ac:spMkLst>
            <pc:docMk/>
            <pc:sldMk cId="1373095028" sldId="378"/>
            <ac:spMk id="19" creationId="{48DE5A90-2C9A-47CA-977D-BBDE6CF1FDAF}"/>
          </ac:spMkLst>
        </pc:spChg>
        <pc:spChg chg="mod">
          <ac:chgData name="Feracor, James" userId="84027bb8-3bf2-4d48-b8cd-9732617c25f2" providerId="ADAL" clId="{B80A43F2-513F-4E1E-BF52-63ED8DF9A7F0}" dt="2022-06-14T15:10:18.115" v="1004" actId="1076"/>
          <ac:spMkLst>
            <pc:docMk/>
            <pc:sldMk cId="1373095028" sldId="378"/>
            <ac:spMk id="20" creationId="{626CA672-DC69-4228-98B7-D06371F876C4}"/>
          </ac:spMkLst>
        </pc:spChg>
        <pc:spChg chg="mod">
          <ac:chgData name="Feracor, James" userId="84027bb8-3bf2-4d48-b8cd-9732617c25f2" providerId="ADAL" clId="{B80A43F2-513F-4E1E-BF52-63ED8DF9A7F0}" dt="2022-06-14T15:10:18.115" v="1004" actId="1076"/>
          <ac:spMkLst>
            <pc:docMk/>
            <pc:sldMk cId="1373095028" sldId="378"/>
            <ac:spMk id="21" creationId="{56588F99-127E-4109-95FF-321A9B586856}"/>
          </ac:spMkLst>
        </pc:spChg>
        <pc:spChg chg="mod">
          <ac:chgData name="Feracor, James" userId="84027bb8-3bf2-4d48-b8cd-9732617c25f2" providerId="ADAL" clId="{B80A43F2-513F-4E1E-BF52-63ED8DF9A7F0}" dt="2022-06-14T15:10:18.115" v="1004" actId="1076"/>
          <ac:spMkLst>
            <pc:docMk/>
            <pc:sldMk cId="1373095028" sldId="378"/>
            <ac:spMk id="22" creationId="{42AAACC2-C2D6-4C6B-9FFF-E22C5444B5A2}"/>
          </ac:spMkLst>
        </pc:spChg>
        <pc:spChg chg="mod">
          <ac:chgData name="Feracor, James" userId="84027bb8-3bf2-4d48-b8cd-9732617c25f2" providerId="ADAL" clId="{B80A43F2-513F-4E1E-BF52-63ED8DF9A7F0}" dt="2022-06-14T15:10:18.115" v="1004" actId="1076"/>
          <ac:spMkLst>
            <pc:docMk/>
            <pc:sldMk cId="1373095028" sldId="378"/>
            <ac:spMk id="23" creationId="{CBFDDF3D-9225-446A-9041-4E68E716B86C}"/>
          </ac:spMkLst>
        </pc:spChg>
        <pc:spChg chg="mod">
          <ac:chgData name="Feracor, James" userId="84027bb8-3bf2-4d48-b8cd-9732617c25f2" providerId="ADAL" clId="{B80A43F2-513F-4E1E-BF52-63ED8DF9A7F0}" dt="2022-06-14T15:10:18.115" v="1004" actId="1076"/>
          <ac:spMkLst>
            <pc:docMk/>
            <pc:sldMk cId="1373095028" sldId="378"/>
            <ac:spMk id="24" creationId="{EDDA64DE-F6AA-4AF5-AFE4-8EE84B5FCF53}"/>
          </ac:spMkLst>
        </pc:spChg>
        <pc:spChg chg="mod">
          <ac:chgData name="Feracor, James" userId="84027bb8-3bf2-4d48-b8cd-9732617c25f2" providerId="ADAL" clId="{B80A43F2-513F-4E1E-BF52-63ED8DF9A7F0}" dt="2022-06-14T15:10:18.115" v="1004" actId="1076"/>
          <ac:spMkLst>
            <pc:docMk/>
            <pc:sldMk cId="1373095028" sldId="378"/>
            <ac:spMk id="25" creationId="{D88D79AC-C557-4EE3-9262-CA1501089BA9}"/>
          </ac:spMkLst>
        </pc:spChg>
        <pc:spChg chg="mod">
          <ac:chgData name="Feracor, James" userId="84027bb8-3bf2-4d48-b8cd-9732617c25f2" providerId="ADAL" clId="{B80A43F2-513F-4E1E-BF52-63ED8DF9A7F0}" dt="2022-06-14T15:10:18.115" v="1004" actId="1076"/>
          <ac:spMkLst>
            <pc:docMk/>
            <pc:sldMk cId="1373095028" sldId="378"/>
            <ac:spMk id="26" creationId="{06AD2905-E9B1-45A3-AE86-27073483D792}"/>
          </ac:spMkLst>
        </pc:spChg>
        <pc:spChg chg="mod">
          <ac:chgData name="Feracor, James" userId="84027bb8-3bf2-4d48-b8cd-9732617c25f2" providerId="ADAL" clId="{B80A43F2-513F-4E1E-BF52-63ED8DF9A7F0}" dt="2022-06-14T15:10:18.115" v="1004" actId="1076"/>
          <ac:spMkLst>
            <pc:docMk/>
            <pc:sldMk cId="1373095028" sldId="378"/>
            <ac:spMk id="27" creationId="{D3D30D96-8DF6-4451-B3C3-1A98CB09244D}"/>
          </ac:spMkLst>
        </pc:spChg>
        <pc:spChg chg="add mod">
          <ac:chgData name="Feracor, James" userId="84027bb8-3bf2-4d48-b8cd-9732617c25f2" providerId="ADAL" clId="{B80A43F2-513F-4E1E-BF52-63ED8DF9A7F0}" dt="2022-06-14T15:11:11.656" v="1091" actId="242"/>
          <ac:spMkLst>
            <pc:docMk/>
            <pc:sldMk cId="1373095028" sldId="378"/>
            <ac:spMk id="28" creationId="{2677CC42-60EA-4F48-B9F2-1C14C6D2731D}"/>
          </ac:spMkLst>
        </pc:spChg>
        <pc:spChg chg="add mod">
          <ac:chgData name="Feracor, James" userId="84027bb8-3bf2-4d48-b8cd-9732617c25f2" providerId="ADAL" clId="{B80A43F2-513F-4E1E-BF52-63ED8DF9A7F0}" dt="2022-06-14T15:11:11.656" v="1091" actId="242"/>
          <ac:spMkLst>
            <pc:docMk/>
            <pc:sldMk cId="1373095028" sldId="378"/>
            <ac:spMk id="30" creationId="{C8B73C96-B27E-451B-BA2D-C178FD0A7BDC}"/>
          </ac:spMkLst>
        </pc:spChg>
        <pc:spChg chg="add mod">
          <ac:chgData name="Feracor, James" userId="84027bb8-3bf2-4d48-b8cd-9732617c25f2" providerId="ADAL" clId="{B80A43F2-513F-4E1E-BF52-63ED8DF9A7F0}" dt="2022-06-14T15:10:42.896" v="1026" actId="20577"/>
          <ac:spMkLst>
            <pc:docMk/>
            <pc:sldMk cId="1373095028" sldId="378"/>
            <ac:spMk id="32" creationId="{8A5AC151-84E9-4320-888C-064F006D42D7}"/>
          </ac:spMkLst>
        </pc:spChg>
        <pc:picChg chg="mod">
          <ac:chgData name="Feracor, James" userId="84027bb8-3bf2-4d48-b8cd-9732617c25f2" providerId="ADAL" clId="{B80A43F2-513F-4E1E-BF52-63ED8DF9A7F0}" dt="2022-06-14T15:10:18.115" v="1004" actId="1076"/>
          <ac:picMkLst>
            <pc:docMk/>
            <pc:sldMk cId="1373095028" sldId="378"/>
            <ac:picMk id="29" creationId="{94408D63-0925-4E7E-9145-C44410843F1F}"/>
          </ac:picMkLst>
        </pc:picChg>
        <pc:picChg chg="mod">
          <ac:chgData name="Feracor, James" userId="84027bb8-3bf2-4d48-b8cd-9732617c25f2" providerId="ADAL" clId="{B80A43F2-513F-4E1E-BF52-63ED8DF9A7F0}" dt="2022-06-14T15:10:18.115" v="1004" actId="1076"/>
          <ac:picMkLst>
            <pc:docMk/>
            <pc:sldMk cId="1373095028" sldId="378"/>
            <ac:picMk id="31" creationId="{64A13310-74F1-4E5B-A656-DA9293CBA0DE}"/>
          </ac:picMkLst>
        </pc:picChg>
      </pc:sldChg>
      <pc:sldChg chg="modSp mod modNotesTx">
        <pc:chgData name="Feracor, James" userId="84027bb8-3bf2-4d48-b8cd-9732617c25f2" providerId="ADAL" clId="{B80A43F2-513F-4E1E-BF52-63ED8DF9A7F0}" dt="2022-06-15T15:35:05.098" v="9009" actId="20577"/>
        <pc:sldMkLst>
          <pc:docMk/>
          <pc:sldMk cId="3698562674" sldId="380"/>
        </pc:sldMkLst>
        <pc:spChg chg="mod">
          <ac:chgData name="Feracor, James" userId="84027bb8-3bf2-4d48-b8cd-9732617c25f2" providerId="ADAL" clId="{B80A43F2-513F-4E1E-BF52-63ED8DF9A7F0}" dt="2022-06-14T15:05:35.898" v="521" actId="5793"/>
          <ac:spMkLst>
            <pc:docMk/>
            <pc:sldMk cId="3698562674" sldId="380"/>
            <ac:spMk id="14" creationId="{02D08B58-090F-43F0-AEC3-2C163B6103A3}"/>
          </ac:spMkLst>
        </pc:spChg>
      </pc:sldChg>
      <pc:sldChg chg="modNotesTx">
        <pc:chgData name="Feracor, James" userId="84027bb8-3bf2-4d48-b8cd-9732617c25f2" providerId="ADAL" clId="{B80A43F2-513F-4E1E-BF52-63ED8DF9A7F0}" dt="2022-06-14T15:15:10.983" v="1359" actId="20577"/>
        <pc:sldMkLst>
          <pc:docMk/>
          <pc:sldMk cId="3977504143" sldId="382"/>
        </pc:sldMkLst>
      </pc:sldChg>
      <pc:sldChg chg="modNotesTx">
        <pc:chgData name="Feracor, James" userId="84027bb8-3bf2-4d48-b8cd-9732617c25f2" providerId="ADAL" clId="{B80A43F2-513F-4E1E-BF52-63ED8DF9A7F0}" dt="2022-06-14T15:19:50.678" v="1973" actId="20577"/>
        <pc:sldMkLst>
          <pc:docMk/>
          <pc:sldMk cId="932171936" sldId="383"/>
        </pc:sldMkLst>
      </pc:sldChg>
      <pc:sldChg chg="modNotesTx">
        <pc:chgData name="Feracor, James" userId="84027bb8-3bf2-4d48-b8cd-9732617c25f2" providerId="ADAL" clId="{B80A43F2-513F-4E1E-BF52-63ED8DF9A7F0}" dt="2022-06-14T15:50:40.275" v="5432" actId="20577"/>
        <pc:sldMkLst>
          <pc:docMk/>
          <pc:sldMk cId="8378455" sldId="385"/>
        </pc:sldMkLst>
      </pc:sldChg>
      <pc:sldChg chg="modNotesTx">
        <pc:chgData name="Feracor, James" userId="84027bb8-3bf2-4d48-b8cd-9732617c25f2" providerId="ADAL" clId="{B80A43F2-513F-4E1E-BF52-63ED8DF9A7F0}" dt="2022-06-14T20:05:07.267" v="6879" actId="20577"/>
        <pc:sldMkLst>
          <pc:docMk/>
          <pc:sldMk cId="3274719262" sldId="386"/>
        </pc:sldMkLst>
      </pc:sldChg>
      <pc:sldChg chg="modNotesTx">
        <pc:chgData name="Feracor, James" userId="84027bb8-3bf2-4d48-b8cd-9732617c25f2" providerId="ADAL" clId="{B80A43F2-513F-4E1E-BF52-63ED8DF9A7F0}" dt="2022-06-14T20:01:38.874" v="6386" actId="20577"/>
        <pc:sldMkLst>
          <pc:docMk/>
          <pc:sldMk cId="3450341931" sldId="388"/>
        </pc:sldMkLst>
      </pc:sldChg>
      <pc:sldChg chg="mod modShow">
        <pc:chgData name="Feracor, James" userId="84027bb8-3bf2-4d48-b8cd-9732617c25f2" providerId="ADAL" clId="{B80A43F2-513F-4E1E-BF52-63ED8DF9A7F0}" dt="2022-06-15T17:11:26.632" v="10500" actId="729"/>
        <pc:sldMkLst>
          <pc:docMk/>
          <pc:sldMk cId="290080799" sldId="391"/>
        </pc:sldMkLst>
      </pc:sldChg>
      <pc:sldChg chg="mod modShow">
        <pc:chgData name="Feracor, James" userId="84027bb8-3bf2-4d48-b8cd-9732617c25f2" providerId="ADAL" clId="{B80A43F2-513F-4E1E-BF52-63ED8DF9A7F0}" dt="2022-06-15T17:11:26.632" v="10500" actId="729"/>
        <pc:sldMkLst>
          <pc:docMk/>
          <pc:sldMk cId="3474236771" sldId="392"/>
        </pc:sldMkLst>
      </pc:sldChg>
      <pc:sldChg chg="mod modShow">
        <pc:chgData name="Feracor, James" userId="84027bb8-3bf2-4d48-b8cd-9732617c25f2" providerId="ADAL" clId="{B80A43F2-513F-4E1E-BF52-63ED8DF9A7F0}" dt="2022-06-15T17:11:26.632" v="10500" actId="729"/>
        <pc:sldMkLst>
          <pc:docMk/>
          <pc:sldMk cId="4138159389" sldId="393"/>
        </pc:sldMkLst>
      </pc:sldChg>
      <pc:sldChg chg="modNotesTx">
        <pc:chgData name="Feracor, James" userId="84027bb8-3bf2-4d48-b8cd-9732617c25f2" providerId="ADAL" clId="{B80A43F2-513F-4E1E-BF52-63ED8DF9A7F0}" dt="2022-06-14T20:10:20.458" v="7829" actId="20577"/>
        <pc:sldMkLst>
          <pc:docMk/>
          <pc:sldMk cId="1314032309" sldId="395"/>
        </pc:sldMkLst>
      </pc:sldChg>
      <pc:sldChg chg="modNotesTx">
        <pc:chgData name="Feracor, James" userId="84027bb8-3bf2-4d48-b8cd-9732617c25f2" providerId="ADAL" clId="{B80A43F2-513F-4E1E-BF52-63ED8DF9A7F0}" dt="2022-06-14T20:12:49.175" v="7995" actId="20577"/>
        <pc:sldMkLst>
          <pc:docMk/>
          <pc:sldMk cId="3579513035" sldId="398"/>
        </pc:sldMkLst>
      </pc:sldChg>
      <pc:sldChg chg="addSp delSp modSp mod">
        <pc:chgData name="Feracor, James" userId="84027bb8-3bf2-4d48-b8cd-9732617c25f2" providerId="ADAL" clId="{B80A43F2-513F-4E1E-BF52-63ED8DF9A7F0}" dt="2022-06-15T17:22:55.782" v="10579" actId="1076"/>
        <pc:sldMkLst>
          <pc:docMk/>
          <pc:sldMk cId="3493980712" sldId="401"/>
        </pc:sldMkLst>
        <pc:spChg chg="mod">
          <ac:chgData name="Feracor, James" userId="84027bb8-3bf2-4d48-b8cd-9732617c25f2" providerId="ADAL" clId="{B80A43F2-513F-4E1E-BF52-63ED8DF9A7F0}" dt="2022-06-15T17:20:55.366" v="10538" actId="948"/>
          <ac:spMkLst>
            <pc:docMk/>
            <pc:sldMk cId="3493980712" sldId="401"/>
            <ac:spMk id="3" creationId="{0DCED6D6-8871-F040-97C9-889D4BD3A07F}"/>
          </ac:spMkLst>
        </pc:spChg>
        <pc:spChg chg="add del mod">
          <ac:chgData name="Feracor, James" userId="84027bb8-3bf2-4d48-b8cd-9732617c25f2" providerId="ADAL" clId="{B80A43F2-513F-4E1E-BF52-63ED8DF9A7F0}" dt="2022-06-15T17:17:51.256" v="10512" actId="478"/>
          <ac:spMkLst>
            <pc:docMk/>
            <pc:sldMk cId="3493980712" sldId="401"/>
            <ac:spMk id="4" creationId="{A1A6D583-BB27-4CEF-8888-7B832D8BC259}"/>
          </ac:spMkLst>
        </pc:spChg>
        <pc:spChg chg="add mod">
          <ac:chgData name="Feracor, James" userId="84027bb8-3bf2-4d48-b8cd-9732617c25f2" providerId="ADAL" clId="{B80A43F2-513F-4E1E-BF52-63ED8DF9A7F0}" dt="2022-06-15T17:22:10.556" v="10560" actId="1076"/>
          <ac:spMkLst>
            <pc:docMk/>
            <pc:sldMk cId="3493980712" sldId="401"/>
            <ac:spMk id="16" creationId="{534CE6C2-D7D2-4068-9E7A-347DC4040803}"/>
          </ac:spMkLst>
        </pc:spChg>
        <pc:spChg chg="add mod">
          <ac:chgData name="Feracor, James" userId="84027bb8-3bf2-4d48-b8cd-9732617c25f2" providerId="ADAL" clId="{B80A43F2-513F-4E1E-BF52-63ED8DF9A7F0}" dt="2022-06-15T17:22:55.782" v="10579" actId="1076"/>
          <ac:spMkLst>
            <pc:docMk/>
            <pc:sldMk cId="3493980712" sldId="401"/>
            <ac:spMk id="17" creationId="{B42618FA-B6FF-4C86-ACEE-41D462625DE9}"/>
          </ac:spMkLst>
        </pc:spChg>
        <pc:picChg chg="add del mod modCrop">
          <ac:chgData name="Feracor, James" userId="84027bb8-3bf2-4d48-b8cd-9732617c25f2" providerId="ADAL" clId="{B80A43F2-513F-4E1E-BF52-63ED8DF9A7F0}" dt="2022-06-15T17:19:37.376" v="10517" actId="478"/>
          <ac:picMkLst>
            <pc:docMk/>
            <pc:sldMk cId="3493980712" sldId="401"/>
            <ac:picMk id="8" creationId="{9F622574-4EF7-45A2-885B-C84F3FC0F02F}"/>
          </ac:picMkLst>
        </pc:picChg>
        <pc:picChg chg="add mod">
          <ac:chgData name="Feracor, James" userId="84027bb8-3bf2-4d48-b8cd-9732617c25f2" providerId="ADAL" clId="{B80A43F2-513F-4E1E-BF52-63ED8DF9A7F0}" dt="2022-06-15T17:22:52.035" v="10578" actId="1076"/>
          <ac:picMkLst>
            <pc:docMk/>
            <pc:sldMk cId="3493980712" sldId="401"/>
            <ac:picMk id="12" creationId="{9C10A8A1-A6A6-40E3-91CF-8A309549A613}"/>
          </ac:picMkLst>
        </pc:picChg>
        <pc:picChg chg="add mod modCrop">
          <ac:chgData name="Feracor, James" userId="84027bb8-3bf2-4d48-b8cd-9732617c25f2" providerId="ADAL" clId="{B80A43F2-513F-4E1E-BF52-63ED8DF9A7F0}" dt="2022-06-15T17:22:50.719" v="10577" actId="1076"/>
          <ac:picMkLst>
            <pc:docMk/>
            <pc:sldMk cId="3493980712" sldId="401"/>
            <ac:picMk id="14" creationId="{866265D6-9BD4-4A9B-BFD1-67EE76AE550C}"/>
          </ac:picMkLst>
        </pc:picChg>
      </pc:sldChg>
      <pc:sldChg chg="mod modShow">
        <pc:chgData name="Feracor, James" userId="84027bb8-3bf2-4d48-b8cd-9732617c25f2" providerId="ADAL" clId="{B80A43F2-513F-4E1E-BF52-63ED8DF9A7F0}" dt="2022-06-15T15:41:11.351" v="9030" actId="729"/>
        <pc:sldMkLst>
          <pc:docMk/>
          <pc:sldMk cId="1369887096" sldId="402"/>
        </pc:sldMkLst>
      </pc:sldChg>
      <pc:sldChg chg="addSp delSp modSp mod modNotesTx">
        <pc:chgData name="Feracor, James" userId="84027bb8-3bf2-4d48-b8cd-9732617c25f2" providerId="ADAL" clId="{B80A43F2-513F-4E1E-BF52-63ED8DF9A7F0}" dt="2022-06-15T16:16:39.976" v="9068" actId="14100"/>
        <pc:sldMkLst>
          <pc:docMk/>
          <pc:sldMk cId="729296192" sldId="403"/>
        </pc:sldMkLst>
        <pc:spChg chg="mod">
          <ac:chgData name="Feracor, James" userId="84027bb8-3bf2-4d48-b8cd-9732617c25f2" providerId="ADAL" clId="{B80A43F2-513F-4E1E-BF52-63ED8DF9A7F0}" dt="2022-06-14T15:12:24.863" v="1105" actId="20577"/>
          <ac:spMkLst>
            <pc:docMk/>
            <pc:sldMk cId="729296192" sldId="403"/>
            <ac:spMk id="2" creationId="{16EECD94-17E8-6B4C-84AE-7E6D5C31D1B5}"/>
          </ac:spMkLst>
        </pc:spChg>
        <pc:spChg chg="add mod">
          <ac:chgData name="Feracor, James" userId="84027bb8-3bf2-4d48-b8cd-9732617c25f2" providerId="ADAL" clId="{B80A43F2-513F-4E1E-BF52-63ED8DF9A7F0}" dt="2022-06-15T16:16:29.431" v="9063" actId="14100"/>
          <ac:spMkLst>
            <pc:docMk/>
            <pc:sldMk cId="729296192" sldId="403"/>
            <ac:spMk id="5" creationId="{DD7218AF-DA7F-464F-8D06-32D95BC04C96}"/>
          </ac:spMkLst>
        </pc:spChg>
        <pc:spChg chg="mod">
          <ac:chgData name="Feracor, James" userId="84027bb8-3bf2-4d48-b8cd-9732617c25f2" providerId="ADAL" clId="{B80A43F2-513F-4E1E-BF52-63ED8DF9A7F0}" dt="2022-06-15T16:16:39.976" v="9068" actId="14100"/>
          <ac:spMkLst>
            <pc:docMk/>
            <pc:sldMk cId="729296192" sldId="403"/>
            <ac:spMk id="56" creationId="{EB787097-5713-4365-8407-360AC7D8D350}"/>
          </ac:spMkLst>
        </pc:spChg>
        <pc:picChg chg="add mod ord">
          <ac:chgData name="Feracor, James" userId="84027bb8-3bf2-4d48-b8cd-9732617c25f2" providerId="ADAL" clId="{B80A43F2-513F-4E1E-BF52-63ED8DF9A7F0}" dt="2022-06-15T16:16:32.526" v="9065" actId="1076"/>
          <ac:picMkLst>
            <pc:docMk/>
            <pc:sldMk cId="729296192" sldId="403"/>
            <ac:picMk id="4" creationId="{46E559BD-59E1-4981-92BF-E76BD3B294D0}"/>
          </ac:picMkLst>
        </pc:picChg>
        <pc:picChg chg="del mod">
          <ac:chgData name="Feracor, James" userId="84027bb8-3bf2-4d48-b8cd-9732617c25f2" providerId="ADAL" clId="{B80A43F2-513F-4E1E-BF52-63ED8DF9A7F0}" dt="2022-06-15T16:15:49.839" v="9036" actId="478"/>
          <ac:picMkLst>
            <pc:docMk/>
            <pc:sldMk cId="729296192" sldId="403"/>
            <ac:picMk id="43" creationId="{1ABD7250-F267-4801-BCF1-060DFBA36972}"/>
          </ac:picMkLst>
        </pc:picChg>
      </pc:sldChg>
      <pc:sldChg chg="modSp mod">
        <pc:chgData name="Feracor, James" userId="84027bb8-3bf2-4d48-b8cd-9732617c25f2" providerId="ADAL" clId="{B80A43F2-513F-4E1E-BF52-63ED8DF9A7F0}" dt="2022-06-15T17:11:55.557" v="10511" actId="20577"/>
        <pc:sldMkLst>
          <pc:docMk/>
          <pc:sldMk cId="2196316647" sldId="404"/>
        </pc:sldMkLst>
        <pc:spChg chg="mod">
          <ac:chgData name="Feracor, James" userId="84027bb8-3bf2-4d48-b8cd-9732617c25f2" providerId="ADAL" clId="{B80A43F2-513F-4E1E-BF52-63ED8DF9A7F0}" dt="2022-06-15T17:11:55.557" v="10511" actId="20577"/>
          <ac:spMkLst>
            <pc:docMk/>
            <pc:sldMk cId="2196316647" sldId="404"/>
            <ac:spMk id="2" creationId="{7EBC62B6-7B62-43D0-A866-8CB5C5839863}"/>
          </ac:spMkLst>
        </pc:spChg>
      </pc:sldChg>
      <pc:sldChg chg="addSp delSp modSp mod ord">
        <pc:chgData name="Feracor, James" userId="84027bb8-3bf2-4d48-b8cd-9732617c25f2" providerId="ADAL" clId="{B80A43F2-513F-4E1E-BF52-63ED8DF9A7F0}" dt="2022-06-15T17:11:02.938" v="10499"/>
        <pc:sldMkLst>
          <pc:docMk/>
          <pc:sldMk cId="3162774977" sldId="405"/>
        </pc:sldMkLst>
        <pc:spChg chg="mod">
          <ac:chgData name="Feracor, James" userId="84027bb8-3bf2-4d48-b8cd-9732617c25f2" providerId="ADAL" clId="{B80A43F2-513F-4E1E-BF52-63ED8DF9A7F0}" dt="2022-06-15T16:17:31.558" v="9085" actId="20577"/>
          <ac:spMkLst>
            <pc:docMk/>
            <pc:sldMk cId="3162774977" sldId="405"/>
            <ac:spMk id="2" creationId="{16EECD94-17E8-6B4C-84AE-7E6D5C31D1B5}"/>
          </ac:spMkLst>
        </pc:spChg>
        <pc:spChg chg="del mod">
          <ac:chgData name="Feracor, James" userId="84027bb8-3bf2-4d48-b8cd-9732617c25f2" providerId="ADAL" clId="{B80A43F2-513F-4E1E-BF52-63ED8DF9A7F0}" dt="2022-06-15T16:22:19.457" v="9522" actId="478"/>
          <ac:spMkLst>
            <pc:docMk/>
            <pc:sldMk cId="3162774977" sldId="405"/>
            <ac:spMk id="3" creationId="{0DCED6D6-8871-F040-97C9-889D4BD3A07F}"/>
          </ac:spMkLst>
        </pc:spChg>
        <pc:spChg chg="add del mod">
          <ac:chgData name="Feracor, James" userId="84027bb8-3bf2-4d48-b8cd-9732617c25f2" providerId="ADAL" clId="{B80A43F2-513F-4E1E-BF52-63ED8DF9A7F0}" dt="2022-06-15T16:24:40.942" v="9539" actId="478"/>
          <ac:spMkLst>
            <pc:docMk/>
            <pc:sldMk cId="3162774977" sldId="405"/>
            <ac:spMk id="5" creationId="{93A5D546-4E4F-4E36-988A-7A3782085FC4}"/>
          </ac:spMkLst>
        </pc:spChg>
        <pc:spChg chg="add mod">
          <ac:chgData name="Feracor, James" userId="84027bb8-3bf2-4d48-b8cd-9732617c25f2" providerId="ADAL" clId="{B80A43F2-513F-4E1E-BF52-63ED8DF9A7F0}" dt="2022-06-15T16:24:04.285" v="9536" actId="403"/>
          <ac:spMkLst>
            <pc:docMk/>
            <pc:sldMk cId="3162774977" sldId="405"/>
            <ac:spMk id="6" creationId="{F254F728-8853-451F-A73B-0E9F36122090}"/>
          </ac:spMkLst>
        </pc:spChg>
        <pc:spChg chg="del mod">
          <ac:chgData name="Feracor, James" userId="84027bb8-3bf2-4d48-b8cd-9732617c25f2" providerId="ADAL" clId="{B80A43F2-513F-4E1E-BF52-63ED8DF9A7F0}" dt="2022-06-15T16:23:46.630" v="9529" actId="478"/>
          <ac:spMkLst>
            <pc:docMk/>
            <pc:sldMk cId="3162774977" sldId="405"/>
            <ac:spMk id="7" creationId="{FCB7BF72-14B9-A94D-B2BE-60488F66F437}"/>
          </ac:spMkLst>
        </pc:spChg>
        <pc:spChg chg="add mod">
          <ac:chgData name="Feracor, James" userId="84027bb8-3bf2-4d48-b8cd-9732617c25f2" providerId="ADAL" clId="{B80A43F2-513F-4E1E-BF52-63ED8DF9A7F0}" dt="2022-06-15T16:24:25.780" v="9538" actId="20577"/>
          <ac:spMkLst>
            <pc:docMk/>
            <pc:sldMk cId="3162774977" sldId="405"/>
            <ac:spMk id="8" creationId="{41D151D0-114C-41D8-AFA9-5AE7594AF46C}"/>
          </ac:spMkLst>
        </pc:spChg>
        <pc:spChg chg="add mod">
          <ac:chgData name="Feracor, James" userId="84027bb8-3bf2-4d48-b8cd-9732617c25f2" providerId="ADAL" clId="{B80A43F2-513F-4E1E-BF52-63ED8DF9A7F0}" dt="2022-06-15T16:24:04.285" v="9536" actId="403"/>
          <ac:spMkLst>
            <pc:docMk/>
            <pc:sldMk cId="3162774977" sldId="405"/>
            <ac:spMk id="10" creationId="{EE4DFB6E-C89F-40A2-97FB-6D7A7CA2C44C}"/>
          </ac:spMkLst>
        </pc:spChg>
        <pc:spChg chg="add mod">
          <ac:chgData name="Feracor, James" userId="84027bb8-3bf2-4d48-b8cd-9732617c25f2" providerId="ADAL" clId="{B80A43F2-513F-4E1E-BF52-63ED8DF9A7F0}" dt="2022-06-15T16:24:04.285" v="9536" actId="403"/>
          <ac:spMkLst>
            <pc:docMk/>
            <pc:sldMk cId="3162774977" sldId="405"/>
            <ac:spMk id="11" creationId="{A09A4C76-884E-4C32-8C8E-BF7854492A53}"/>
          </ac:spMkLst>
        </pc:spChg>
        <pc:spChg chg="add del mod">
          <ac:chgData name="Feracor, James" userId="84027bb8-3bf2-4d48-b8cd-9732617c25f2" providerId="ADAL" clId="{B80A43F2-513F-4E1E-BF52-63ED8DF9A7F0}" dt="2022-06-15T16:19:08.793" v="9189"/>
          <ac:spMkLst>
            <pc:docMk/>
            <pc:sldMk cId="3162774977" sldId="405"/>
            <ac:spMk id="12" creationId="{B1EC7CD8-2350-4340-91D6-D2BC422B31E0}"/>
          </ac:spMkLst>
        </pc:spChg>
        <pc:spChg chg="add del mod">
          <ac:chgData name="Feracor, James" userId="84027bb8-3bf2-4d48-b8cd-9732617c25f2" providerId="ADAL" clId="{B80A43F2-513F-4E1E-BF52-63ED8DF9A7F0}" dt="2022-06-15T16:19:08.793" v="9189"/>
          <ac:spMkLst>
            <pc:docMk/>
            <pc:sldMk cId="3162774977" sldId="405"/>
            <ac:spMk id="13" creationId="{8802F01C-1BD0-4F72-9DFE-80C1E9962BCD}"/>
          </ac:spMkLst>
        </pc:spChg>
        <pc:spChg chg="add del mod">
          <ac:chgData name="Feracor, James" userId="84027bb8-3bf2-4d48-b8cd-9732617c25f2" providerId="ADAL" clId="{B80A43F2-513F-4E1E-BF52-63ED8DF9A7F0}" dt="2022-06-15T16:19:08.793" v="9189"/>
          <ac:spMkLst>
            <pc:docMk/>
            <pc:sldMk cId="3162774977" sldId="405"/>
            <ac:spMk id="14" creationId="{0482A05A-A19E-4E2F-9071-2A3DD1F0CF00}"/>
          </ac:spMkLst>
        </pc:spChg>
        <pc:spChg chg="add del mod">
          <ac:chgData name="Feracor, James" userId="84027bb8-3bf2-4d48-b8cd-9732617c25f2" providerId="ADAL" clId="{B80A43F2-513F-4E1E-BF52-63ED8DF9A7F0}" dt="2022-06-15T16:19:08.793" v="9189"/>
          <ac:spMkLst>
            <pc:docMk/>
            <pc:sldMk cId="3162774977" sldId="405"/>
            <ac:spMk id="15" creationId="{EC313438-D8BC-4803-9FED-BFC5DDF64050}"/>
          </ac:spMkLst>
        </pc:spChg>
        <pc:spChg chg="add del mod">
          <ac:chgData name="Feracor, James" userId="84027bb8-3bf2-4d48-b8cd-9732617c25f2" providerId="ADAL" clId="{B80A43F2-513F-4E1E-BF52-63ED8DF9A7F0}" dt="2022-06-15T16:26:35.381" v="9574" actId="478"/>
          <ac:spMkLst>
            <pc:docMk/>
            <pc:sldMk cId="3162774977" sldId="405"/>
            <ac:spMk id="16" creationId="{DDAA1ED7-1908-4675-A7EA-5564A621EF8A}"/>
          </ac:spMkLst>
        </pc:spChg>
        <pc:spChg chg="add del mod">
          <ac:chgData name="Feracor, James" userId="84027bb8-3bf2-4d48-b8cd-9732617c25f2" providerId="ADAL" clId="{B80A43F2-513F-4E1E-BF52-63ED8DF9A7F0}" dt="2022-06-15T16:27:07.265" v="9586" actId="478"/>
          <ac:spMkLst>
            <pc:docMk/>
            <pc:sldMk cId="3162774977" sldId="405"/>
            <ac:spMk id="17" creationId="{9DBD3751-5D13-46F4-8E27-A0DC0B0C692C}"/>
          </ac:spMkLst>
        </pc:spChg>
        <pc:spChg chg="add del mod">
          <ac:chgData name="Feracor, James" userId="84027bb8-3bf2-4d48-b8cd-9732617c25f2" providerId="ADAL" clId="{B80A43F2-513F-4E1E-BF52-63ED8DF9A7F0}" dt="2022-06-15T16:23:49.225" v="9530" actId="478"/>
          <ac:spMkLst>
            <pc:docMk/>
            <pc:sldMk cId="3162774977" sldId="405"/>
            <ac:spMk id="19" creationId="{04BFA580-DFE4-41AC-BCDF-669905BC7B44}"/>
          </ac:spMkLst>
        </pc:spChg>
        <pc:spChg chg="add mod">
          <ac:chgData name="Feracor, James" userId="84027bb8-3bf2-4d48-b8cd-9732617c25f2" providerId="ADAL" clId="{B80A43F2-513F-4E1E-BF52-63ED8DF9A7F0}" dt="2022-06-15T16:31:59.590" v="9682" actId="1076"/>
          <ac:spMkLst>
            <pc:docMk/>
            <pc:sldMk cId="3162774977" sldId="405"/>
            <ac:spMk id="20" creationId="{020ADB91-E0E6-44D9-A664-FD8F45BDD0BD}"/>
          </ac:spMkLst>
        </pc:spChg>
        <pc:spChg chg="add mod">
          <ac:chgData name="Feracor, James" userId="84027bb8-3bf2-4d48-b8cd-9732617c25f2" providerId="ADAL" clId="{B80A43F2-513F-4E1E-BF52-63ED8DF9A7F0}" dt="2022-06-15T16:26:30.202" v="9573"/>
          <ac:spMkLst>
            <pc:docMk/>
            <pc:sldMk cId="3162774977" sldId="405"/>
            <ac:spMk id="23" creationId="{0851CCBA-A35D-48EA-BE81-E72766BBD421}"/>
          </ac:spMkLst>
        </pc:spChg>
        <pc:spChg chg="add mod">
          <ac:chgData name="Feracor, James" userId="84027bb8-3bf2-4d48-b8cd-9732617c25f2" providerId="ADAL" clId="{B80A43F2-513F-4E1E-BF52-63ED8DF9A7F0}" dt="2022-06-15T16:32:41.043" v="9739" actId="1035"/>
          <ac:spMkLst>
            <pc:docMk/>
            <pc:sldMk cId="3162774977" sldId="405"/>
            <ac:spMk id="25" creationId="{BDD7D37E-8505-4B76-8A0B-7F33BC933282}"/>
          </ac:spMkLst>
        </pc:spChg>
        <pc:spChg chg="add del">
          <ac:chgData name="Feracor, James" userId="84027bb8-3bf2-4d48-b8cd-9732617c25f2" providerId="ADAL" clId="{B80A43F2-513F-4E1E-BF52-63ED8DF9A7F0}" dt="2022-06-15T16:28:44.163" v="9627" actId="22"/>
          <ac:spMkLst>
            <pc:docMk/>
            <pc:sldMk cId="3162774977" sldId="405"/>
            <ac:spMk id="32" creationId="{AA6006EE-0955-46C1-940A-6A7C1F4237D9}"/>
          </ac:spMkLst>
        </pc:spChg>
        <pc:spChg chg="add mod">
          <ac:chgData name="Feracor, James" userId="84027bb8-3bf2-4d48-b8cd-9732617c25f2" providerId="ADAL" clId="{B80A43F2-513F-4E1E-BF52-63ED8DF9A7F0}" dt="2022-06-15T16:33:15.975" v="9752" actId="5793"/>
          <ac:spMkLst>
            <pc:docMk/>
            <pc:sldMk cId="3162774977" sldId="405"/>
            <ac:spMk id="33" creationId="{64552F82-E022-4C09-AEC9-A599DE9CB366}"/>
          </ac:spMkLst>
        </pc:spChg>
        <pc:spChg chg="add mod">
          <ac:chgData name="Feracor, James" userId="84027bb8-3bf2-4d48-b8cd-9732617c25f2" providerId="ADAL" clId="{B80A43F2-513F-4E1E-BF52-63ED8DF9A7F0}" dt="2022-06-15T16:32:11.811" v="9689"/>
          <ac:spMkLst>
            <pc:docMk/>
            <pc:sldMk cId="3162774977" sldId="405"/>
            <ac:spMk id="52" creationId="{1EA3F368-A0CE-4F95-BB25-290802FA8D32}"/>
          </ac:spMkLst>
        </pc:spChg>
        <pc:spChg chg="add mod">
          <ac:chgData name="Feracor, James" userId="84027bb8-3bf2-4d48-b8cd-9732617c25f2" providerId="ADAL" clId="{B80A43F2-513F-4E1E-BF52-63ED8DF9A7F0}" dt="2022-06-15T16:32:10.268" v="9688" actId="571"/>
          <ac:spMkLst>
            <pc:docMk/>
            <pc:sldMk cId="3162774977" sldId="405"/>
            <ac:spMk id="54" creationId="{F1F99760-4AFC-4A8F-B8C4-4CA2139BF88F}"/>
          </ac:spMkLst>
        </pc:spChg>
        <pc:spChg chg="add mod">
          <ac:chgData name="Feracor, James" userId="84027bb8-3bf2-4d48-b8cd-9732617c25f2" providerId="ADAL" clId="{B80A43F2-513F-4E1E-BF52-63ED8DF9A7F0}" dt="2022-06-15T16:33:07.733" v="9748" actId="14100"/>
          <ac:spMkLst>
            <pc:docMk/>
            <pc:sldMk cId="3162774977" sldId="405"/>
            <ac:spMk id="55" creationId="{54D90091-1250-4EF4-876A-B091E9A0370B}"/>
          </ac:spMkLst>
        </pc:spChg>
        <pc:spChg chg="add mod">
          <ac:chgData name="Feracor, James" userId="84027bb8-3bf2-4d48-b8cd-9732617c25f2" providerId="ADAL" clId="{B80A43F2-513F-4E1E-BF52-63ED8DF9A7F0}" dt="2022-06-15T16:32:57.714" v="9745" actId="13822"/>
          <ac:spMkLst>
            <pc:docMk/>
            <pc:sldMk cId="3162774977" sldId="405"/>
            <ac:spMk id="60" creationId="{5A81021F-2D7E-4166-A4B0-43CB5B672505}"/>
          </ac:spMkLst>
        </pc:spChg>
        <pc:grpChg chg="add del mod">
          <ac:chgData name="Feracor, James" userId="84027bb8-3bf2-4d48-b8cd-9732617c25f2" providerId="ADAL" clId="{B80A43F2-513F-4E1E-BF52-63ED8DF9A7F0}" dt="2022-06-15T16:31:00.392" v="9660" actId="165"/>
          <ac:grpSpMkLst>
            <pc:docMk/>
            <pc:sldMk cId="3162774977" sldId="405"/>
            <ac:grpSpMk id="45" creationId="{4FE99F51-6218-4031-92F5-C2BA3CA5BB0F}"/>
          </ac:grpSpMkLst>
        </pc:grpChg>
        <pc:grpChg chg="add del mod">
          <ac:chgData name="Feracor, James" userId="84027bb8-3bf2-4d48-b8cd-9732617c25f2" providerId="ADAL" clId="{B80A43F2-513F-4E1E-BF52-63ED8DF9A7F0}" dt="2022-06-15T16:31:48.788" v="9678" actId="165"/>
          <ac:grpSpMkLst>
            <pc:docMk/>
            <pc:sldMk cId="3162774977" sldId="405"/>
            <ac:grpSpMk id="46" creationId="{7A7559A6-AA6D-402E-9077-0DCB16C23243}"/>
          </ac:grpSpMkLst>
        </pc:grpChg>
        <pc:picChg chg="add mod">
          <ac:chgData name="Feracor, James" userId="84027bb8-3bf2-4d48-b8cd-9732617c25f2" providerId="ADAL" clId="{B80A43F2-513F-4E1E-BF52-63ED8DF9A7F0}" dt="2022-06-15T16:26:50.134" v="9580" actId="14100"/>
          <ac:picMkLst>
            <pc:docMk/>
            <pc:sldMk cId="3162774977" sldId="405"/>
            <ac:picMk id="22" creationId="{51A4030A-8E26-45D3-A03F-0A8E30B04DD2}"/>
          </ac:picMkLst>
        </pc:picChg>
        <pc:picChg chg="add mod topLvl modCrop">
          <ac:chgData name="Feracor, James" userId="84027bb8-3bf2-4d48-b8cd-9732617c25f2" providerId="ADAL" clId="{B80A43F2-513F-4E1E-BF52-63ED8DF9A7F0}" dt="2022-06-15T16:31:57.466" v="9681" actId="1076"/>
          <ac:picMkLst>
            <pc:docMk/>
            <pc:sldMk cId="3162774977" sldId="405"/>
            <ac:picMk id="42" creationId="{C99547DA-5AA8-4645-84B0-73FFF21273EB}"/>
          </ac:picMkLst>
        </pc:picChg>
        <pc:picChg chg="add mod topLvl modCrop">
          <ac:chgData name="Feracor, James" userId="84027bb8-3bf2-4d48-b8cd-9732617c25f2" providerId="ADAL" clId="{B80A43F2-513F-4E1E-BF52-63ED8DF9A7F0}" dt="2022-06-15T16:32:53.087" v="9743" actId="1076"/>
          <ac:picMkLst>
            <pc:docMk/>
            <pc:sldMk cId="3162774977" sldId="405"/>
            <ac:picMk id="44" creationId="{9E3A4742-CDC1-46DC-A1FE-CF7E1A9E11C9}"/>
          </ac:picMkLst>
        </pc:picChg>
        <pc:cxnChg chg="add mod">
          <ac:chgData name="Feracor, James" userId="84027bb8-3bf2-4d48-b8cd-9732617c25f2" providerId="ADAL" clId="{B80A43F2-513F-4E1E-BF52-63ED8DF9A7F0}" dt="2022-06-15T16:32:41.043" v="9739" actId="1035"/>
          <ac:cxnSpMkLst>
            <pc:docMk/>
            <pc:sldMk cId="3162774977" sldId="405"/>
            <ac:cxnSpMk id="24" creationId="{57259B09-4E4A-493A-B7FF-BE430E6ECFA6}"/>
          </ac:cxnSpMkLst>
        </pc:cxnChg>
        <pc:cxnChg chg="add mod">
          <ac:chgData name="Feracor, James" userId="84027bb8-3bf2-4d48-b8cd-9732617c25f2" providerId="ADAL" clId="{B80A43F2-513F-4E1E-BF52-63ED8DF9A7F0}" dt="2022-06-15T16:33:07.733" v="9748" actId="14100"/>
          <ac:cxnSpMkLst>
            <pc:docMk/>
            <pc:sldMk cId="3162774977" sldId="405"/>
            <ac:cxnSpMk id="49" creationId="{84C6A326-4AB4-4A3A-9E5B-EF0175B1EDC4}"/>
          </ac:cxnSpMkLst>
        </pc:cxnChg>
      </pc:sldChg>
      <pc:sldChg chg="modSp add del mod">
        <pc:chgData name="Feracor, James" userId="84027bb8-3bf2-4d48-b8cd-9732617c25f2" providerId="ADAL" clId="{B80A43F2-513F-4E1E-BF52-63ED8DF9A7F0}" dt="2022-06-14T15:15:39.587" v="1369" actId="47"/>
        <pc:sldMkLst>
          <pc:docMk/>
          <pc:sldMk cId="2059598863" sldId="406"/>
        </pc:sldMkLst>
        <pc:spChg chg="mod">
          <ac:chgData name="Feracor, James" userId="84027bb8-3bf2-4d48-b8cd-9732617c25f2" providerId="ADAL" clId="{B80A43F2-513F-4E1E-BF52-63ED8DF9A7F0}" dt="2022-06-14T15:15:37.213" v="1368" actId="20577"/>
          <ac:spMkLst>
            <pc:docMk/>
            <pc:sldMk cId="2059598863" sldId="406"/>
            <ac:spMk id="2" creationId="{16EECD94-17E8-6B4C-84AE-7E6D5C31D1B5}"/>
          </ac:spMkLst>
        </pc:spChg>
      </pc:sldChg>
      <pc:sldChg chg="addSp delSp modSp add mod modNotesTx">
        <pc:chgData name="Feracor, James" userId="84027bb8-3bf2-4d48-b8cd-9732617c25f2" providerId="ADAL" clId="{B80A43F2-513F-4E1E-BF52-63ED8DF9A7F0}" dt="2022-06-14T19:57:44.451" v="5716" actId="20577"/>
        <pc:sldMkLst>
          <pc:docMk/>
          <pc:sldMk cId="3534791862" sldId="406"/>
        </pc:sldMkLst>
        <pc:spChg chg="mod">
          <ac:chgData name="Feracor, James" userId="84027bb8-3bf2-4d48-b8cd-9732617c25f2" providerId="ADAL" clId="{B80A43F2-513F-4E1E-BF52-63ED8DF9A7F0}" dt="2022-06-14T19:57:18.570" v="5683" actId="20577"/>
          <ac:spMkLst>
            <pc:docMk/>
            <pc:sldMk cId="3534791862" sldId="406"/>
            <ac:spMk id="2" creationId="{16EECD94-17E8-6B4C-84AE-7E6D5C31D1B5}"/>
          </ac:spMkLst>
        </pc:spChg>
        <pc:spChg chg="mod">
          <ac:chgData name="Feracor, James" userId="84027bb8-3bf2-4d48-b8cd-9732617c25f2" providerId="ADAL" clId="{B80A43F2-513F-4E1E-BF52-63ED8DF9A7F0}" dt="2022-06-14T15:36:40.749" v="2926" actId="14100"/>
          <ac:spMkLst>
            <pc:docMk/>
            <pc:sldMk cId="3534791862" sldId="406"/>
            <ac:spMk id="5" creationId="{D18C7EF5-B6E0-4E87-BFC8-2A9FEFFCB1C6}"/>
          </ac:spMkLst>
        </pc:spChg>
        <pc:spChg chg="del">
          <ac:chgData name="Feracor, James" userId="84027bb8-3bf2-4d48-b8cd-9732617c25f2" providerId="ADAL" clId="{B80A43F2-513F-4E1E-BF52-63ED8DF9A7F0}" dt="2022-06-14T15:25:24.691" v="2591" actId="478"/>
          <ac:spMkLst>
            <pc:docMk/>
            <pc:sldMk cId="3534791862" sldId="406"/>
            <ac:spMk id="7" creationId="{98E28997-005C-4FA9-85AD-720628AC6FA4}"/>
          </ac:spMkLst>
        </pc:spChg>
        <pc:spChg chg="del">
          <ac:chgData name="Feracor, James" userId="84027bb8-3bf2-4d48-b8cd-9732617c25f2" providerId="ADAL" clId="{B80A43F2-513F-4E1E-BF52-63ED8DF9A7F0}" dt="2022-06-14T15:20:20.875" v="1981" actId="478"/>
          <ac:spMkLst>
            <pc:docMk/>
            <pc:sldMk cId="3534791862" sldId="406"/>
            <ac:spMk id="11" creationId="{4B7EA8D6-BAE9-487C-8C30-946DB9C5E36E}"/>
          </ac:spMkLst>
        </pc:spChg>
        <pc:spChg chg="del">
          <ac:chgData name="Feracor, James" userId="84027bb8-3bf2-4d48-b8cd-9732617c25f2" providerId="ADAL" clId="{B80A43F2-513F-4E1E-BF52-63ED8DF9A7F0}" dt="2022-06-14T15:20:21.612" v="1982" actId="478"/>
          <ac:spMkLst>
            <pc:docMk/>
            <pc:sldMk cId="3534791862" sldId="406"/>
            <ac:spMk id="12" creationId="{2764F6A5-4A95-456A-AFFC-9A602D2F1509}"/>
          </ac:spMkLst>
        </pc:spChg>
        <pc:spChg chg="mod">
          <ac:chgData name="Feracor, James" userId="84027bb8-3bf2-4d48-b8cd-9732617c25f2" providerId="ADAL" clId="{B80A43F2-513F-4E1E-BF52-63ED8DF9A7F0}" dt="2022-06-14T15:36:43.407" v="2927" actId="14100"/>
          <ac:spMkLst>
            <pc:docMk/>
            <pc:sldMk cId="3534791862" sldId="406"/>
            <ac:spMk id="13" creationId="{1CA9699C-1928-46A6-A6D9-63F10A88EF97}"/>
          </ac:spMkLst>
        </pc:spChg>
        <pc:spChg chg="add del mod">
          <ac:chgData name="Feracor, James" userId="84027bb8-3bf2-4d48-b8cd-9732617c25f2" providerId="ADAL" clId="{B80A43F2-513F-4E1E-BF52-63ED8DF9A7F0}" dt="2022-06-14T15:23:18.700" v="2465" actId="478"/>
          <ac:spMkLst>
            <pc:docMk/>
            <pc:sldMk cId="3534791862" sldId="406"/>
            <ac:spMk id="14" creationId="{A9F3EB1D-6D79-45D9-BD73-CA0F4917E124}"/>
          </ac:spMkLst>
        </pc:spChg>
        <pc:spChg chg="del">
          <ac:chgData name="Feracor, James" userId="84027bb8-3bf2-4d48-b8cd-9732617c25f2" providerId="ADAL" clId="{B80A43F2-513F-4E1E-BF52-63ED8DF9A7F0}" dt="2022-06-14T15:20:16.542" v="1977" actId="478"/>
          <ac:spMkLst>
            <pc:docMk/>
            <pc:sldMk cId="3534791862" sldId="406"/>
            <ac:spMk id="15" creationId="{BF569CAB-58E8-4C5C-8FBB-AF66F36811E0}"/>
          </ac:spMkLst>
        </pc:spChg>
        <pc:spChg chg="del mod">
          <ac:chgData name="Feracor, James" userId="84027bb8-3bf2-4d48-b8cd-9732617c25f2" providerId="ADAL" clId="{B80A43F2-513F-4E1E-BF52-63ED8DF9A7F0}" dt="2022-06-14T15:34:59.851" v="2863" actId="478"/>
          <ac:spMkLst>
            <pc:docMk/>
            <pc:sldMk cId="3534791862" sldId="406"/>
            <ac:spMk id="16" creationId="{3E668679-A436-4CAB-8763-D425B30851C0}"/>
          </ac:spMkLst>
        </pc:spChg>
        <pc:spChg chg="del mod">
          <ac:chgData name="Feracor, James" userId="84027bb8-3bf2-4d48-b8cd-9732617c25f2" providerId="ADAL" clId="{B80A43F2-513F-4E1E-BF52-63ED8DF9A7F0}" dt="2022-06-14T15:20:19.742" v="1980" actId="478"/>
          <ac:spMkLst>
            <pc:docMk/>
            <pc:sldMk cId="3534791862" sldId="406"/>
            <ac:spMk id="17" creationId="{4BF01746-559F-4CD7-BFE1-B6E0B69E76ED}"/>
          </ac:spMkLst>
        </pc:spChg>
        <pc:spChg chg="del">
          <ac:chgData name="Feracor, James" userId="84027bb8-3bf2-4d48-b8cd-9732617c25f2" providerId="ADAL" clId="{B80A43F2-513F-4E1E-BF52-63ED8DF9A7F0}" dt="2022-06-14T15:20:18.187" v="1978" actId="478"/>
          <ac:spMkLst>
            <pc:docMk/>
            <pc:sldMk cId="3534791862" sldId="406"/>
            <ac:spMk id="18" creationId="{C51330E1-75E2-400A-A7EE-5DB5D856519C}"/>
          </ac:spMkLst>
        </pc:spChg>
        <pc:spChg chg="add del">
          <ac:chgData name="Feracor, James" userId="84027bb8-3bf2-4d48-b8cd-9732617c25f2" providerId="ADAL" clId="{B80A43F2-513F-4E1E-BF52-63ED8DF9A7F0}" dt="2022-06-14T15:22:03.312" v="2234" actId="478"/>
          <ac:spMkLst>
            <pc:docMk/>
            <pc:sldMk cId="3534791862" sldId="406"/>
            <ac:spMk id="19" creationId="{D67A78EF-105C-42CF-B8C3-3E287A13F64E}"/>
          </ac:spMkLst>
        </pc:spChg>
        <pc:spChg chg="mod">
          <ac:chgData name="Feracor, James" userId="84027bb8-3bf2-4d48-b8cd-9732617c25f2" providerId="ADAL" clId="{B80A43F2-513F-4E1E-BF52-63ED8DF9A7F0}" dt="2022-06-14T19:57:44.451" v="5716" actId="20577"/>
          <ac:spMkLst>
            <pc:docMk/>
            <pc:sldMk cId="3534791862" sldId="406"/>
            <ac:spMk id="20" creationId="{AE3CD61C-9B03-4915-B907-D6D3DDC047E7}"/>
          </ac:spMkLst>
        </pc:spChg>
        <pc:spChg chg="add del mod">
          <ac:chgData name="Feracor, James" userId="84027bb8-3bf2-4d48-b8cd-9732617c25f2" providerId="ADAL" clId="{B80A43F2-513F-4E1E-BF52-63ED8DF9A7F0}" dt="2022-06-14T15:28:59.116" v="2820" actId="21"/>
          <ac:spMkLst>
            <pc:docMk/>
            <pc:sldMk cId="3534791862" sldId="406"/>
            <ac:spMk id="22" creationId="{59969180-3B1B-451F-B6A0-CA46A16EAD02}"/>
          </ac:spMkLst>
        </pc:spChg>
        <pc:spChg chg="add mod ord">
          <ac:chgData name="Feracor, James" userId="84027bb8-3bf2-4d48-b8cd-9732617c25f2" providerId="ADAL" clId="{B80A43F2-513F-4E1E-BF52-63ED8DF9A7F0}" dt="2022-06-14T15:38:57.836" v="3064" actId="1076"/>
          <ac:spMkLst>
            <pc:docMk/>
            <pc:sldMk cId="3534791862" sldId="406"/>
            <ac:spMk id="29" creationId="{98EED31E-E2B8-4C1D-8F30-81117E002597}"/>
          </ac:spMkLst>
        </pc:spChg>
        <pc:spChg chg="add mod">
          <ac:chgData name="Feracor, James" userId="84027bb8-3bf2-4d48-b8cd-9732617c25f2" providerId="ADAL" clId="{B80A43F2-513F-4E1E-BF52-63ED8DF9A7F0}" dt="2022-06-14T15:36:28.823" v="2909" actId="20577"/>
          <ac:spMkLst>
            <pc:docMk/>
            <pc:sldMk cId="3534791862" sldId="406"/>
            <ac:spMk id="33" creationId="{A8ADC4BD-AF45-44E1-866F-E96A4FF9805E}"/>
          </ac:spMkLst>
        </pc:spChg>
        <pc:spChg chg="add mod">
          <ac:chgData name="Feracor, James" userId="84027bb8-3bf2-4d48-b8cd-9732617c25f2" providerId="ADAL" clId="{B80A43F2-513F-4E1E-BF52-63ED8DF9A7F0}" dt="2022-06-14T15:35:56.825" v="2882" actId="164"/>
          <ac:spMkLst>
            <pc:docMk/>
            <pc:sldMk cId="3534791862" sldId="406"/>
            <ac:spMk id="42" creationId="{E48181E1-0F00-4072-AFC0-47E7B7B790C3}"/>
          </ac:spMkLst>
        </pc:spChg>
        <pc:spChg chg="add mod">
          <ac:chgData name="Feracor, James" userId="84027bb8-3bf2-4d48-b8cd-9732617c25f2" providerId="ADAL" clId="{B80A43F2-513F-4E1E-BF52-63ED8DF9A7F0}" dt="2022-06-14T15:35:56.825" v="2882" actId="164"/>
          <ac:spMkLst>
            <pc:docMk/>
            <pc:sldMk cId="3534791862" sldId="406"/>
            <ac:spMk id="43" creationId="{B30FA033-F0D3-4CF6-B943-02EA7750B7F2}"/>
          </ac:spMkLst>
        </pc:spChg>
        <pc:grpChg chg="add mod">
          <ac:chgData name="Feracor, James" userId="84027bb8-3bf2-4d48-b8cd-9732617c25f2" providerId="ADAL" clId="{B80A43F2-513F-4E1E-BF52-63ED8DF9A7F0}" dt="2022-06-14T15:36:47.389" v="2928" actId="1076"/>
          <ac:grpSpMkLst>
            <pc:docMk/>
            <pc:sldMk cId="3534791862" sldId="406"/>
            <ac:grpSpMk id="44" creationId="{F972DB74-E925-4DD2-BAD8-BCA2E19F8E7F}"/>
          </ac:grpSpMkLst>
        </pc:grpChg>
        <pc:graphicFrameChg chg="add del modGraphic">
          <ac:chgData name="Feracor, James" userId="84027bb8-3bf2-4d48-b8cd-9732617c25f2" providerId="ADAL" clId="{B80A43F2-513F-4E1E-BF52-63ED8DF9A7F0}" dt="2022-06-14T15:28:36.935" v="2813" actId="478"/>
          <ac:graphicFrameMkLst>
            <pc:docMk/>
            <pc:sldMk cId="3534791862" sldId="406"/>
            <ac:graphicFrameMk id="31" creationId="{BA93A16C-0DF0-43DD-9B56-C28D46E66625}"/>
          </ac:graphicFrameMkLst>
        </pc:graphicFrameChg>
        <pc:picChg chg="del mod modCrop">
          <ac:chgData name="Feracor, James" userId="84027bb8-3bf2-4d48-b8cd-9732617c25f2" providerId="ADAL" clId="{B80A43F2-513F-4E1E-BF52-63ED8DF9A7F0}" dt="2022-06-14T15:28:39.947" v="2815" actId="478"/>
          <ac:picMkLst>
            <pc:docMk/>
            <pc:sldMk cId="3534791862" sldId="406"/>
            <ac:picMk id="4" creationId="{C07ACA98-AC57-4373-8881-85C397DA3707}"/>
          </ac:picMkLst>
        </pc:picChg>
        <pc:picChg chg="del">
          <ac:chgData name="Feracor, James" userId="84027bb8-3bf2-4d48-b8cd-9732617c25f2" providerId="ADAL" clId="{B80A43F2-513F-4E1E-BF52-63ED8DF9A7F0}" dt="2022-06-14T15:20:08.366" v="1975" actId="478"/>
          <ac:picMkLst>
            <pc:docMk/>
            <pc:sldMk cId="3534791862" sldId="406"/>
            <ac:picMk id="8" creationId="{0AAEF7ED-0FD3-4407-A4A7-93DFE30AD132}"/>
          </ac:picMkLst>
        </pc:picChg>
        <pc:picChg chg="add del mod modCrop">
          <ac:chgData name="Feracor, James" userId="84027bb8-3bf2-4d48-b8cd-9732617c25f2" providerId="ADAL" clId="{B80A43F2-513F-4E1E-BF52-63ED8DF9A7F0}" dt="2022-06-14T15:29:40.767" v="2842" actId="478"/>
          <ac:picMkLst>
            <pc:docMk/>
            <pc:sldMk cId="3534791862" sldId="406"/>
            <ac:picMk id="24" creationId="{F617C119-5649-4601-922B-DF5D3AA4BC1A}"/>
          </ac:picMkLst>
        </pc:picChg>
        <pc:picChg chg="add del mod ord modCrop">
          <ac:chgData name="Feracor, James" userId="84027bb8-3bf2-4d48-b8cd-9732617c25f2" providerId="ADAL" clId="{B80A43F2-513F-4E1E-BF52-63ED8DF9A7F0}" dt="2022-06-14T15:29:41.269" v="2843" actId="478"/>
          <ac:picMkLst>
            <pc:docMk/>
            <pc:sldMk cId="3534791862" sldId="406"/>
            <ac:picMk id="32" creationId="{C834E77E-976C-4834-91B5-1567539EF072}"/>
          </ac:picMkLst>
        </pc:picChg>
        <pc:picChg chg="add mod">
          <ac:chgData name="Feracor, James" userId="84027bb8-3bf2-4d48-b8cd-9732617c25f2" providerId="ADAL" clId="{B80A43F2-513F-4E1E-BF52-63ED8DF9A7F0}" dt="2022-06-14T15:35:56.825" v="2882" actId="164"/>
          <ac:picMkLst>
            <pc:docMk/>
            <pc:sldMk cId="3534791862" sldId="406"/>
            <ac:picMk id="38" creationId="{7E841E04-E728-4747-8A2E-5F36CE214DC6}"/>
          </ac:picMkLst>
        </pc:picChg>
        <pc:cxnChg chg="add mod">
          <ac:chgData name="Feracor, James" userId="84027bb8-3bf2-4d48-b8cd-9732617c25f2" providerId="ADAL" clId="{B80A43F2-513F-4E1E-BF52-63ED8DF9A7F0}" dt="2022-06-14T15:36:51.484" v="2929" actId="14100"/>
          <ac:cxnSpMkLst>
            <pc:docMk/>
            <pc:sldMk cId="3534791862" sldId="406"/>
            <ac:cxnSpMk id="10" creationId="{49E54466-6649-4A05-B627-6E68D6BC4204}"/>
          </ac:cxnSpMkLst>
        </pc:cxnChg>
        <pc:cxnChg chg="add del mod">
          <ac:chgData name="Feracor, James" userId="84027bb8-3bf2-4d48-b8cd-9732617c25f2" providerId="ADAL" clId="{B80A43F2-513F-4E1E-BF52-63ED8DF9A7F0}" dt="2022-06-14T15:28:11.055" v="2805" actId="478"/>
          <ac:cxnSpMkLst>
            <pc:docMk/>
            <pc:sldMk cId="3534791862" sldId="406"/>
            <ac:cxnSpMk id="25" creationId="{B9B91AE1-9CA1-4411-9F21-5E1DEB4EDFF3}"/>
          </ac:cxnSpMkLst>
        </pc:cxnChg>
        <pc:cxnChg chg="add del mod">
          <ac:chgData name="Feracor, James" userId="84027bb8-3bf2-4d48-b8cd-9732617c25f2" providerId="ADAL" clId="{B80A43F2-513F-4E1E-BF52-63ED8DF9A7F0}" dt="2022-06-14T15:35:29.041" v="2872" actId="478"/>
          <ac:cxnSpMkLst>
            <pc:docMk/>
            <pc:sldMk cId="3534791862" sldId="406"/>
            <ac:cxnSpMk id="39" creationId="{274986B0-2E58-43D9-B284-4EA8B8C7126A}"/>
          </ac:cxnSpMkLst>
        </pc:cxnChg>
        <pc:cxnChg chg="add mod">
          <ac:chgData name="Feracor, James" userId="84027bb8-3bf2-4d48-b8cd-9732617c25f2" providerId="ADAL" clId="{B80A43F2-513F-4E1E-BF52-63ED8DF9A7F0}" dt="2022-06-14T15:37:42.548" v="2945" actId="14100"/>
          <ac:cxnSpMkLst>
            <pc:docMk/>
            <pc:sldMk cId="3534791862" sldId="406"/>
            <ac:cxnSpMk id="50" creationId="{77088908-6B7A-4D3E-B20C-5B516BD97278}"/>
          </ac:cxnSpMkLst>
        </pc:cxnChg>
        <pc:cxnChg chg="add mod">
          <ac:chgData name="Feracor, James" userId="84027bb8-3bf2-4d48-b8cd-9732617c25f2" providerId="ADAL" clId="{B80A43F2-513F-4E1E-BF52-63ED8DF9A7F0}" dt="2022-06-14T15:37:39.230" v="2944" actId="14100"/>
          <ac:cxnSpMkLst>
            <pc:docMk/>
            <pc:sldMk cId="3534791862" sldId="406"/>
            <ac:cxnSpMk id="52" creationId="{27BE5A75-D777-4D58-B511-A58380FA0508}"/>
          </ac:cxnSpMkLst>
        </pc:cxnChg>
      </pc:sldChg>
      <pc:sldChg chg="addCm">
        <pc:chgData name="Feracor, James" userId="84027bb8-3bf2-4d48-b8cd-9732617c25f2" providerId="ADAL" clId="{B80A43F2-513F-4E1E-BF52-63ED8DF9A7F0}" dt="2022-06-15T15:32:15.698" v="8955" actId="1589"/>
        <pc:sldMkLst>
          <pc:docMk/>
          <pc:sldMk cId="3070315061" sldId="408"/>
        </pc:sldMkLst>
      </pc:sldChg>
      <pc:sldChg chg="modNotesTx">
        <pc:chgData name="Feracor, James" userId="84027bb8-3bf2-4d48-b8cd-9732617c25f2" providerId="ADAL" clId="{B80A43F2-513F-4E1E-BF52-63ED8DF9A7F0}" dt="2022-06-15T15:33:03.891" v="8960" actId="20577"/>
        <pc:sldMkLst>
          <pc:docMk/>
          <pc:sldMk cId="1871092156" sldId="522"/>
        </pc:sldMkLst>
      </pc:sldChg>
      <pc:sldChg chg="addSp delSp modSp add mod ord">
        <pc:chgData name="Feracor, James" userId="84027bb8-3bf2-4d48-b8cd-9732617c25f2" providerId="ADAL" clId="{B80A43F2-513F-4E1E-BF52-63ED8DF9A7F0}" dt="2022-06-15T17:11:02.938" v="10499"/>
        <pc:sldMkLst>
          <pc:docMk/>
          <pc:sldMk cId="2697615292" sldId="525"/>
        </pc:sldMkLst>
        <pc:spChg chg="mod">
          <ac:chgData name="Feracor, James" userId="84027bb8-3bf2-4d48-b8cd-9732617c25f2" providerId="ADAL" clId="{B80A43F2-513F-4E1E-BF52-63ED8DF9A7F0}" dt="2022-06-15T16:34:15.110" v="9772" actId="20577"/>
          <ac:spMkLst>
            <pc:docMk/>
            <pc:sldMk cId="2697615292" sldId="525"/>
            <ac:spMk id="2" creationId="{16EECD94-17E8-6B4C-84AE-7E6D5C31D1B5}"/>
          </ac:spMkLst>
        </pc:spChg>
        <pc:spChg chg="del">
          <ac:chgData name="Feracor, James" userId="84027bb8-3bf2-4d48-b8cd-9732617c25f2" providerId="ADAL" clId="{B80A43F2-513F-4E1E-BF52-63ED8DF9A7F0}" dt="2022-06-15T16:34:08.365" v="9758" actId="478"/>
          <ac:spMkLst>
            <pc:docMk/>
            <pc:sldMk cId="2697615292" sldId="525"/>
            <ac:spMk id="8" creationId="{41D151D0-114C-41D8-AFA9-5AE7594AF46C}"/>
          </ac:spMkLst>
        </pc:spChg>
        <pc:spChg chg="del">
          <ac:chgData name="Feracor, James" userId="84027bb8-3bf2-4d48-b8cd-9732617c25f2" providerId="ADAL" clId="{B80A43F2-513F-4E1E-BF52-63ED8DF9A7F0}" dt="2022-06-15T16:34:06.594" v="9757" actId="478"/>
          <ac:spMkLst>
            <pc:docMk/>
            <pc:sldMk cId="2697615292" sldId="525"/>
            <ac:spMk id="11" creationId="{A09A4C76-884E-4C32-8C8E-BF7854492A53}"/>
          </ac:spMkLst>
        </pc:spChg>
        <pc:spChg chg="mod">
          <ac:chgData name="Feracor, James" userId="84027bb8-3bf2-4d48-b8cd-9732617c25f2" providerId="ADAL" clId="{B80A43F2-513F-4E1E-BF52-63ED8DF9A7F0}" dt="2022-06-15T16:41:51.586" v="9976" actId="1076"/>
          <ac:spMkLst>
            <pc:docMk/>
            <pc:sldMk cId="2697615292" sldId="525"/>
            <ac:spMk id="20" creationId="{020ADB91-E0E6-44D9-A664-FD8F45BDD0BD}"/>
          </ac:spMkLst>
        </pc:spChg>
        <pc:spChg chg="mod">
          <ac:chgData name="Feracor, James" userId="84027bb8-3bf2-4d48-b8cd-9732617c25f2" providerId="ADAL" clId="{B80A43F2-513F-4E1E-BF52-63ED8DF9A7F0}" dt="2022-06-15T16:51:34.046" v="10302" actId="1582"/>
          <ac:spMkLst>
            <pc:docMk/>
            <pc:sldMk cId="2697615292" sldId="525"/>
            <ac:spMk id="25" creationId="{BDD7D37E-8505-4B76-8A0B-7F33BC933282}"/>
          </ac:spMkLst>
        </pc:spChg>
        <pc:spChg chg="mod">
          <ac:chgData name="Feracor, James" userId="84027bb8-3bf2-4d48-b8cd-9732617c25f2" providerId="ADAL" clId="{B80A43F2-513F-4E1E-BF52-63ED8DF9A7F0}" dt="2022-06-15T16:41:51.586" v="9976" actId="1076"/>
          <ac:spMkLst>
            <pc:docMk/>
            <pc:sldMk cId="2697615292" sldId="525"/>
            <ac:spMk id="33" creationId="{64552F82-E022-4C09-AEC9-A599DE9CB366}"/>
          </ac:spMkLst>
        </pc:spChg>
        <pc:spChg chg="add del mod">
          <ac:chgData name="Feracor, James" userId="84027bb8-3bf2-4d48-b8cd-9732617c25f2" providerId="ADAL" clId="{B80A43F2-513F-4E1E-BF52-63ED8DF9A7F0}" dt="2022-06-15T16:40:31.240" v="9949" actId="478"/>
          <ac:spMkLst>
            <pc:docMk/>
            <pc:sldMk cId="2697615292" sldId="525"/>
            <ac:spMk id="35" creationId="{BE568723-7D15-4303-8A0D-0B8E26B3533D}"/>
          </ac:spMkLst>
        </pc:spChg>
        <pc:spChg chg="add mod ord">
          <ac:chgData name="Feracor, James" userId="84027bb8-3bf2-4d48-b8cd-9732617c25f2" providerId="ADAL" clId="{B80A43F2-513F-4E1E-BF52-63ED8DF9A7F0}" dt="2022-06-15T16:41:51.586" v="9976" actId="1076"/>
          <ac:spMkLst>
            <pc:docMk/>
            <pc:sldMk cId="2697615292" sldId="525"/>
            <ac:spMk id="36" creationId="{F886F210-833E-4AB7-A308-1CF5AC3805F6}"/>
          </ac:spMkLst>
        </pc:spChg>
        <pc:spChg chg="add mod">
          <ac:chgData name="Feracor, James" userId="84027bb8-3bf2-4d48-b8cd-9732617c25f2" providerId="ADAL" clId="{B80A43F2-513F-4E1E-BF52-63ED8DF9A7F0}" dt="2022-06-15T16:51:34.046" v="10302" actId="1582"/>
          <ac:spMkLst>
            <pc:docMk/>
            <pc:sldMk cId="2697615292" sldId="525"/>
            <ac:spMk id="37" creationId="{656EA42D-B0CA-4A31-9358-09CE212F4D73}"/>
          </ac:spMkLst>
        </pc:spChg>
        <pc:spChg chg="add mod">
          <ac:chgData name="Feracor, James" userId="84027bb8-3bf2-4d48-b8cd-9732617c25f2" providerId="ADAL" clId="{B80A43F2-513F-4E1E-BF52-63ED8DF9A7F0}" dt="2022-06-15T16:41:51.586" v="9976" actId="1076"/>
          <ac:spMkLst>
            <pc:docMk/>
            <pc:sldMk cId="2697615292" sldId="525"/>
            <ac:spMk id="50" creationId="{30F0391F-234A-43C8-9C9B-E3F593E80092}"/>
          </ac:spMkLst>
        </pc:spChg>
        <pc:spChg chg="mod">
          <ac:chgData name="Feracor, James" userId="84027bb8-3bf2-4d48-b8cd-9732617c25f2" providerId="ADAL" clId="{B80A43F2-513F-4E1E-BF52-63ED8DF9A7F0}" dt="2022-06-15T16:51:34.046" v="10302" actId="1582"/>
          <ac:spMkLst>
            <pc:docMk/>
            <pc:sldMk cId="2697615292" sldId="525"/>
            <ac:spMk id="55" creationId="{54D90091-1250-4EF4-876A-B091E9A0370B}"/>
          </ac:spMkLst>
        </pc:spChg>
        <pc:spChg chg="del">
          <ac:chgData name="Feracor, James" userId="84027bb8-3bf2-4d48-b8cd-9732617c25f2" providerId="ADAL" clId="{B80A43F2-513F-4E1E-BF52-63ED8DF9A7F0}" dt="2022-06-15T16:37:39.716" v="9831" actId="478"/>
          <ac:spMkLst>
            <pc:docMk/>
            <pc:sldMk cId="2697615292" sldId="525"/>
            <ac:spMk id="60" creationId="{5A81021F-2D7E-4166-A4B0-43CB5B672505}"/>
          </ac:spMkLst>
        </pc:spChg>
        <pc:picChg chg="add mod ord">
          <ac:chgData name="Feracor, James" userId="84027bb8-3bf2-4d48-b8cd-9732617c25f2" providerId="ADAL" clId="{B80A43F2-513F-4E1E-BF52-63ED8DF9A7F0}" dt="2022-06-15T16:41:51.586" v="9976" actId="1076"/>
          <ac:picMkLst>
            <pc:docMk/>
            <pc:sldMk cId="2697615292" sldId="525"/>
            <ac:picMk id="4" creationId="{32A6EBFF-1DEA-47A9-BCDA-41FC3B502099}"/>
          </ac:picMkLst>
        </pc:picChg>
        <pc:picChg chg="del">
          <ac:chgData name="Feracor, James" userId="84027bb8-3bf2-4d48-b8cd-9732617c25f2" providerId="ADAL" clId="{B80A43F2-513F-4E1E-BF52-63ED8DF9A7F0}" dt="2022-06-15T16:34:01.763" v="9754" actId="478"/>
          <ac:picMkLst>
            <pc:docMk/>
            <pc:sldMk cId="2697615292" sldId="525"/>
            <ac:picMk id="22" creationId="{51A4030A-8E26-45D3-A03F-0A8E30B04DD2}"/>
          </ac:picMkLst>
        </pc:picChg>
        <pc:picChg chg="del mod">
          <ac:chgData name="Feracor, James" userId="84027bb8-3bf2-4d48-b8cd-9732617c25f2" providerId="ADAL" clId="{B80A43F2-513F-4E1E-BF52-63ED8DF9A7F0}" dt="2022-06-15T16:37:39.142" v="9830" actId="478"/>
          <ac:picMkLst>
            <pc:docMk/>
            <pc:sldMk cId="2697615292" sldId="525"/>
            <ac:picMk id="42" creationId="{C99547DA-5AA8-4645-84B0-73FFF21273EB}"/>
          </ac:picMkLst>
        </pc:picChg>
        <pc:picChg chg="del mod">
          <ac:chgData name="Feracor, James" userId="84027bb8-3bf2-4d48-b8cd-9732617c25f2" providerId="ADAL" clId="{B80A43F2-513F-4E1E-BF52-63ED8DF9A7F0}" dt="2022-06-15T16:37:40.095" v="9833" actId="478"/>
          <ac:picMkLst>
            <pc:docMk/>
            <pc:sldMk cId="2697615292" sldId="525"/>
            <ac:picMk id="44" creationId="{9E3A4742-CDC1-46DC-A1FE-CF7E1A9E11C9}"/>
          </ac:picMkLst>
        </pc:picChg>
        <pc:picChg chg="add mod">
          <ac:chgData name="Feracor, James" userId="84027bb8-3bf2-4d48-b8cd-9732617c25f2" providerId="ADAL" clId="{B80A43F2-513F-4E1E-BF52-63ED8DF9A7F0}" dt="2022-06-15T16:41:51.586" v="9976" actId="1076"/>
          <ac:picMkLst>
            <pc:docMk/>
            <pc:sldMk cId="2697615292" sldId="525"/>
            <ac:picMk id="45" creationId="{131D3804-96AA-4E47-AC5E-E6D6DCBF362F}"/>
          </ac:picMkLst>
        </pc:picChg>
        <pc:cxnChg chg="mod">
          <ac:chgData name="Feracor, James" userId="84027bb8-3bf2-4d48-b8cd-9732617c25f2" providerId="ADAL" clId="{B80A43F2-513F-4E1E-BF52-63ED8DF9A7F0}" dt="2022-06-15T16:51:34.046" v="10302" actId="1582"/>
          <ac:cxnSpMkLst>
            <pc:docMk/>
            <pc:sldMk cId="2697615292" sldId="525"/>
            <ac:cxnSpMk id="24" creationId="{57259B09-4E4A-493A-B7FF-BE430E6ECFA6}"/>
          </ac:cxnSpMkLst>
        </pc:cxnChg>
        <pc:cxnChg chg="add mod">
          <ac:chgData name="Feracor, James" userId="84027bb8-3bf2-4d48-b8cd-9732617c25f2" providerId="ADAL" clId="{B80A43F2-513F-4E1E-BF52-63ED8DF9A7F0}" dt="2022-06-15T16:51:34.046" v="10302" actId="1582"/>
          <ac:cxnSpMkLst>
            <pc:docMk/>
            <pc:sldMk cId="2697615292" sldId="525"/>
            <ac:cxnSpMk id="39" creationId="{DD399D6B-45FF-437E-AFBF-6604A88A9321}"/>
          </ac:cxnSpMkLst>
        </pc:cxnChg>
        <pc:cxnChg chg="mod">
          <ac:chgData name="Feracor, James" userId="84027bb8-3bf2-4d48-b8cd-9732617c25f2" providerId="ADAL" clId="{B80A43F2-513F-4E1E-BF52-63ED8DF9A7F0}" dt="2022-06-15T16:51:34.046" v="10302" actId="1582"/>
          <ac:cxnSpMkLst>
            <pc:docMk/>
            <pc:sldMk cId="2697615292" sldId="525"/>
            <ac:cxnSpMk id="49" creationId="{84C6A326-4AB4-4A3A-9E5B-EF0175B1EDC4}"/>
          </ac:cxnSpMkLst>
        </pc:cxnChg>
      </pc:sldChg>
      <pc:sldChg chg="addSp delSp modSp add mod ord">
        <pc:chgData name="Feracor, James" userId="84027bb8-3bf2-4d48-b8cd-9732617c25f2" providerId="ADAL" clId="{B80A43F2-513F-4E1E-BF52-63ED8DF9A7F0}" dt="2022-06-15T17:11:02.938" v="10499"/>
        <pc:sldMkLst>
          <pc:docMk/>
          <pc:sldMk cId="1779916416" sldId="526"/>
        </pc:sldMkLst>
        <pc:spChg chg="mod">
          <ac:chgData name="Feracor, James" userId="84027bb8-3bf2-4d48-b8cd-9732617c25f2" providerId="ADAL" clId="{B80A43F2-513F-4E1E-BF52-63ED8DF9A7F0}" dt="2022-06-15T16:42:16.799" v="9979"/>
          <ac:spMkLst>
            <pc:docMk/>
            <pc:sldMk cId="1779916416" sldId="526"/>
            <ac:spMk id="6" creationId="{F254F728-8853-451F-A73B-0E9F36122090}"/>
          </ac:spMkLst>
        </pc:spChg>
        <pc:spChg chg="add mod">
          <ac:chgData name="Feracor, James" userId="84027bb8-3bf2-4d48-b8cd-9732617c25f2" providerId="ADAL" clId="{B80A43F2-513F-4E1E-BF52-63ED8DF9A7F0}" dt="2022-06-15T16:43:12.685" v="10015"/>
          <ac:spMkLst>
            <pc:docMk/>
            <pc:sldMk cId="1779916416" sldId="526"/>
            <ac:spMk id="19" creationId="{5689C4F9-5F0C-4687-8B6B-4C33CC9D2694}"/>
          </ac:spMkLst>
        </pc:spChg>
        <pc:spChg chg="del">
          <ac:chgData name="Feracor, James" userId="84027bb8-3bf2-4d48-b8cd-9732617c25f2" providerId="ADAL" clId="{B80A43F2-513F-4E1E-BF52-63ED8DF9A7F0}" dt="2022-06-15T16:42:10.640" v="9978" actId="478"/>
          <ac:spMkLst>
            <pc:docMk/>
            <pc:sldMk cId="1779916416" sldId="526"/>
            <ac:spMk id="20" creationId="{020ADB91-E0E6-44D9-A664-FD8F45BDD0BD}"/>
          </ac:spMkLst>
        </pc:spChg>
        <pc:spChg chg="add mod">
          <ac:chgData name="Feracor, James" userId="84027bb8-3bf2-4d48-b8cd-9732617c25f2" providerId="ADAL" clId="{B80A43F2-513F-4E1E-BF52-63ED8DF9A7F0}" dt="2022-06-15T16:42:33.974" v="9982"/>
          <ac:spMkLst>
            <pc:docMk/>
            <pc:sldMk cId="1779916416" sldId="526"/>
            <ac:spMk id="21" creationId="{92670CBB-BB1C-430D-8EF6-74198A9883C0}"/>
          </ac:spMkLst>
        </pc:spChg>
        <pc:spChg chg="add mod">
          <ac:chgData name="Feracor, James" userId="84027bb8-3bf2-4d48-b8cd-9732617c25f2" providerId="ADAL" clId="{B80A43F2-513F-4E1E-BF52-63ED8DF9A7F0}" dt="2022-06-15T16:55:26.401" v="10495" actId="1076"/>
          <ac:spMkLst>
            <pc:docMk/>
            <pc:sldMk cId="1779916416" sldId="526"/>
            <ac:spMk id="22" creationId="{6C0C8A10-130E-4A44-80E1-8E4C27067FD5}"/>
          </ac:spMkLst>
        </pc:spChg>
        <pc:spChg chg="del">
          <ac:chgData name="Feracor, James" userId="84027bb8-3bf2-4d48-b8cd-9732617c25f2" providerId="ADAL" clId="{B80A43F2-513F-4E1E-BF52-63ED8DF9A7F0}" dt="2022-06-15T16:42:10.640" v="9978" actId="478"/>
          <ac:spMkLst>
            <pc:docMk/>
            <pc:sldMk cId="1779916416" sldId="526"/>
            <ac:spMk id="25" creationId="{BDD7D37E-8505-4B76-8A0B-7F33BC933282}"/>
          </ac:spMkLst>
        </pc:spChg>
        <pc:spChg chg="add del mod">
          <ac:chgData name="Feracor, James" userId="84027bb8-3bf2-4d48-b8cd-9732617c25f2" providerId="ADAL" clId="{B80A43F2-513F-4E1E-BF52-63ED8DF9A7F0}" dt="2022-06-15T16:43:33.629" v="10019" actId="478"/>
          <ac:spMkLst>
            <pc:docMk/>
            <pc:sldMk cId="1779916416" sldId="526"/>
            <ac:spMk id="26" creationId="{733AF614-BA74-4C43-9D65-8FE540D344B6}"/>
          </ac:spMkLst>
        </pc:spChg>
        <pc:spChg chg="del">
          <ac:chgData name="Feracor, James" userId="84027bb8-3bf2-4d48-b8cd-9732617c25f2" providerId="ADAL" clId="{B80A43F2-513F-4E1E-BF52-63ED8DF9A7F0}" dt="2022-06-15T16:42:10.640" v="9978" actId="478"/>
          <ac:spMkLst>
            <pc:docMk/>
            <pc:sldMk cId="1779916416" sldId="526"/>
            <ac:spMk id="33" creationId="{64552F82-E022-4C09-AEC9-A599DE9CB366}"/>
          </ac:spMkLst>
        </pc:spChg>
        <pc:spChg chg="del">
          <ac:chgData name="Feracor, James" userId="84027bb8-3bf2-4d48-b8cd-9732617c25f2" providerId="ADAL" clId="{B80A43F2-513F-4E1E-BF52-63ED8DF9A7F0}" dt="2022-06-15T16:42:10.640" v="9978" actId="478"/>
          <ac:spMkLst>
            <pc:docMk/>
            <pc:sldMk cId="1779916416" sldId="526"/>
            <ac:spMk id="36" creationId="{F886F210-833E-4AB7-A308-1CF5AC3805F6}"/>
          </ac:spMkLst>
        </pc:spChg>
        <pc:spChg chg="del">
          <ac:chgData name="Feracor, James" userId="84027bb8-3bf2-4d48-b8cd-9732617c25f2" providerId="ADAL" clId="{B80A43F2-513F-4E1E-BF52-63ED8DF9A7F0}" dt="2022-06-15T16:42:10.640" v="9978" actId="478"/>
          <ac:spMkLst>
            <pc:docMk/>
            <pc:sldMk cId="1779916416" sldId="526"/>
            <ac:spMk id="37" creationId="{656EA42D-B0CA-4A31-9358-09CE212F4D73}"/>
          </ac:spMkLst>
        </pc:spChg>
        <pc:spChg chg="del">
          <ac:chgData name="Feracor, James" userId="84027bb8-3bf2-4d48-b8cd-9732617c25f2" providerId="ADAL" clId="{B80A43F2-513F-4E1E-BF52-63ED8DF9A7F0}" dt="2022-06-15T16:42:10.640" v="9978" actId="478"/>
          <ac:spMkLst>
            <pc:docMk/>
            <pc:sldMk cId="1779916416" sldId="526"/>
            <ac:spMk id="50" creationId="{30F0391F-234A-43C8-9C9B-E3F593E80092}"/>
          </ac:spMkLst>
        </pc:spChg>
        <pc:spChg chg="del">
          <ac:chgData name="Feracor, James" userId="84027bb8-3bf2-4d48-b8cd-9732617c25f2" providerId="ADAL" clId="{B80A43F2-513F-4E1E-BF52-63ED8DF9A7F0}" dt="2022-06-15T16:42:10.640" v="9978" actId="478"/>
          <ac:spMkLst>
            <pc:docMk/>
            <pc:sldMk cId="1779916416" sldId="526"/>
            <ac:spMk id="55" creationId="{54D90091-1250-4EF4-876A-B091E9A0370B}"/>
          </ac:spMkLst>
        </pc:spChg>
        <pc:picChg chg="del">
          <ac:chgData name="Feracor, James" userId="84027bb8-3bf2-4d48-b8cd-9732617c25f2" providerId="ADAL" clId="{B80A43F2-513F-4E1E-BF52-63ED8DF9A7F0}" dt="2022-06-15T16:42:10.640" v="9978" actId="478"/>
          <ac:picMkLst>
            <pc:docMk/>
            <pc:sldMk cId="1779916416" sldId="526"/>
            <ac:picMk id="4" creationId="{32A6EBFF-1DEA-47A9-BCDA-41FC3B502099}"/>
          </ac:picMkLst>
        </pc:picChg>
        <pc:picChg chg="del">
          <ac:chgData name="Feracor, James" userId="84027bb8-3bf2-4d48-b8cd-9732617c25f2" providerId="ADAL" clId="{B80A43F2-513F-4E1E-BF52-63ED8DF9A7F0}" dt="2022-06-15T16:42:10.640" v="9978" actId="478"/>
          <ac:picMkLst>
            <pc:docMk/>
            <pc:sldMk cId="1779916416" sldId="526"/>
            <ac:picMk id="45" creationId="{131D3804-96AA-4E47-AC5E-E6D6DCBF362F}"/>
          </ac:picMkLst>
        </pc:picChg>
        <pc:cxnChg chg="del mod">
          <ac:chgData name="Feracor, James" userId="84027bb8-3bf2-4d48-b8cd-9732617c25f2" providerId="ADAL" clId="{B80A43F2-513F-4E1E-BF52-63ED8DF9A7F0}" dt="2022-06-15T16:42:10.640" v="9978" actId="478"/>
          <ac:cxnSpMkLst>
            <pc:docMk/>
            <pc:sldMk cId="1779916416" sldId="526"/>
            <ac:cxnSpMk id="24" creationId="{57259B09-4E4A-493A-B7FF-BE430E6ECFA6}"/>
          </ac:cxnSpMkLst>
        </pc:cxnChg>
        <pc:cxnChg chg="del mod">
          <ac:chgData name="Feracor, James" userId="84027bb8-3bf2-4d48-b8cd-9732617c25f2" providerId="ADAL" clId="{B80A43F2-513F-4E1E-BF52-63ED8DF9A7F0}" dt="2022-06-15T16:42:10.640" v="9978" actId="478"/>
          <ac:cxnSpMkLst>
            <pc:docMk/>
            <pc:sldMk cId="1779916416" sldId="526"/>
            <ac:cxnSpMk id="39" creationId="{DD399D6B-45FF-437E-AFBF-6604A88A9321}"/>
          </ac:cxnSpMkLst>
        </pc:cxnChg>
        <pc:cxnChg chg="del mod">
          <ac:chgData name="Feracor, James" userId="84027bb8-3bf2-4d48-b8cd-9732617c25f2" providerId="ADAL" clId="{B80A43F2-513F-4E1E-BF52-63ED8DF9A7F0}" dt="2022-06-15T16:42:10.640" v="9978" actId="478"/>
          <ac:cxnSpMkLst>
            <pc:docMk/>
            <pc:sldMk cId="1779916416" sldId="526"/>
            <ac:cxnSpMk id="49" creationId="{84C6A326-4AB4-4A3A-9E5B-EF0175B1EDC4}"/>
          </ac:cxnSpMkLst>
        </pc:cxnChg>
      </pc:sldChg>
      <pc:sldChg chg="addSp modSp add mod ord">
        <pc:chgData name="Feracor, James" userId="84027bb8-3bf2-4d48-b8cd-9732617c25f2" providerId="ADAL" clId="{B80A43F2-513F-4E1E-BF52-63ED8DF9A7F0}" dt="2022-06-15T17:11:02.938" v="10499"/>
        <pc:sldMkLst>
          <pc:docMk/>
          <pc:sldMk cId="2813545205" sldId="527"/>
        </pc:sldMkLst>
        <pc:spChg chg="mod">
          <ac:chgData name="Feracor, James" userId="84027bb8-3bf2-4d48-b8cd-9732617c25f2" providerId="ADAL" clId="{B80A43F2-513F-4E1E-BF52-63ED8DF9A7F0}" dt="2022-06-15T16:45:22.948" v="10145" actId="20577"/>
          <ac:spMkLst>
            <pc:docMk/>
            <pc:sldMk cId="2813545205" sldId="527"/>
            <ac:spMk id="6" creationId="{F254F728-8853-451F-A73B-0E9F36122090}"/>
          </ac:spMkLst>
        </pc:spChg>
        <pc:spChg chg="add mod">
          <ac:chgData name="Feracor, James" userId="84027bb8-3bf2-4d48-b8cd-9732617c25f2" providerId="ADAL" clId="{B80A43F2-513F-4E1E-BF52-63ED8DF9A7F0}" dt="2022-06-15T16:43:00.561" v="10014" actId="20577"/>
          <ac:spMkLst>
            <pc:docMk/>
            <pc:sldMk cId="2813545205" sldId="527"/>
            <ac:spMk id="7" creationId="{C82D68C1-7B02-443C-8C6B-D2017C710709}"/>
          </ac:spMkLst>
        </pc:spChg>
        <pc:spChg chg="add mod">
          <ac:chgData name="Feracor, James" userId="84027bb8-3bf2-4d48-b8cd-9732617c25f2" providerId="ADAL" clId="{B80A43F2-513F-4E1E-BF52-63ED8DF9A7F0}" dt="2022-06-15T16:42:35.090" v="9983"/>
          <ac:spMkLst>
            <pc:docMk/>
            <pc:sldMk cId="2813545205" sldId="527"/>
            <ac:spMk id="8" creationId="{02638E12-5DA8-4DBE-8B8D-E0093D1C42BE}"/>
          </ac:spMkLst>
        </pc:spChg>
        <pc:spChg chg="add mod">
          <ac:chgData name="Feracor, James" userId="84027bb8-3bf2-4d48-b8cd-9732617c25f2" providerId="ADAL" clId="{B80A43F2-513F-4E1E-BF52-63ED8DF9A7F0}" dt="2022-06-15T16:53:23.861" v="10340" actId="1076"/>
          <ac:spMkLst>
            <pc:docMk/>
            <pc:sldMk cId="2813545205" sldId="527"/>
            <ac:spMk id="11" creationId="{6B63B747-AE98-4090-9904-77A3569ACFCF}"/>
          </ac:spMkLst>
        </pc:spChg>
        <pc:spChg chg="add mod">
          <ac:chgData name="Feracor, James" userId="84027bb8-3bf2-4d48-b8cd-9732617c25f2" providerId="ADAL" clId="{B80A43F2-513F-4E1E-BF52-63ED8DF9A7F0}" dt="2022-06-15T16:50:27.721" v="10284" actId="1076"/>
          <ac:spMkLst>
            <pc:docMk/>
            <pc:sldMk cId="2813545205" sldId="527"/>
            <ac:spMk id="13" creationId="{640889D0-0350-41D7-ABC2-1F453BAFC2B9}"/>
          </ac:spMkLst>
        </pc:spChg>
        <pc:spChg chg="add mod">
          <ac:chgData name="Feracor, James" userId="84027bb8-3bf2-4d48-b8cd-9732617c25f2" providerId="ADAL" clId="{B80A43F2-513F-4E1E-BF52-63ED8DF9A7F0}" dt="2022-06-15T16:53:44.456" v="10345" actId="1076"/>
          <ac:spMkLst>
            <pc:docMk/>
            <pc:sldMk cId="2813545205" sldId="527"/>
            <ac:spMk id="16" creationId="{ACAEA5DD-D2AA-4060-925B-E7707384F08E}"/>
          </ac:spMkLst>
        </pc:spChg>
        <pc:spChg chg="add mod">
          <ac:chgData name="Feracor, James" userId="84027bb8-3bf2-4d48-b8cd-9732617c25f2" providerId="ADAL" clId="{B80A43F2-513F-4E1E-BF52-63ED8DF9A7F0}" dt="2022-06-15T16:52:12.914" v="10314" actId="14100"/>
          <ac:spMkLst>
            <pc:docMk/>
            <pc:sldMk cId="2813545205" sldId="527"/>
            <ac:spMk id="17" creationId="{483F048F-D224-414E-9FCB-35ACEBF013A3}"/>
          </ac:spMkLst>
        </pc:spChg>
        <pc:spChg chg="add mod">
          <ac:chgData name="Feracor, James" userId="84027bb8-3bf2-4d48-b8cd-9732617c25f2" providerId="ADAL" clId="{B80A43F2-513F-4E1E-BF52-63ED8DF9A7F0}" dt="2022-06-15T16:52:57.498" v="10334" actId="1076"/>
          <ac:spMkLst>
            <pc:docMk/>
            <pc:sldMk cId="2813545205" sldId="527"/>
            <ac:spMk id="21" creationId="{046953F6-7340-460C-91E1-2299185A358D}"/>
          </ac:spMkLst>
        </pc:spChg>
        <pc:spChg chg="add mod">
          <ac:chgData name="Feracor, James" userId="84027bb8-3bf2-4d48-b8cd-9732617c25f2" providerId="ADAL" clId="{B80A43F2-513F-4E1E-BF52-63ED8DF9A7F0}" dt="2022-06-15T16:52:19.620" v="10317" actId="14100"/>
          <ac:spMkLst>
            <pc:docMk/>
            <pc:sldMk cId="2813545205" sldId="527"/>
            <ac:spMk id="24" creationId="{82E38736-74F7-4E43-B3B5-4EA4D92AD52A}"/>
          </ac:spMkLst>
        </pc:spChg>
        <pc:spChg chg="add mod">
          <ac:chgData name="Feracor, James" userId="84027bb8-3bf2-4d48-b8cd-9732617c25f2" providerId="ADAL" clId="{B80A43F2-513F-4E1E-BF52-63ED8DF9A7F0}" dt="2022-06-15T16:54:58.896" v="10491" actId="14100"/>
          <ac:spMkLst>
            <pc:docMk/>
            <pc:sldMk cId="2813545205" sldId="527"/>
            <ac:spMk id="38" creationId="{0AB94175-5C49-4178-8A5F-B2A521E84CC4}"/>
          </ac:spMkLst>
        </pc:spChg>
        <pc:picChg chg="add mod modCrop">
          <ac:chgData name="Feracor, James" userId="84027bb8-3bf2-4d48-b8cd-9732617c25f2" providerId="ADAL" clId="{B80A43F2-513F-4E1E-BF52-63ED8DF9A7F0}" dt="2022-06-15T16:53:15.789" v="10337" actId="14100"/>
          <ac:picMkLst>
            <pc:docMk/>
            <pc:sldMk cId="2813545205" sldId="527"/>
            <ac:picMk id="4" creationId="{3C04E017-2DAB-4AD9-8904-A99E63207EF9}"/>
          </ac:picMkLst>
        </pc:picChg>
        <pc:picChg chg="add mod modCrop">
          <ac:chgData name="Feracor, James" userId="84027bb8-3bf2-4d48-b8cd-9732617c25f2" providerId="ADAL" clId="{B80A43F2-513F-4E1E-BF52-63ED8DF9A7F0}" dt="2022-06-15T16:50:25.384" v="10283" actId="1076"/>
          <ac:picMkLst>
            <pc:docMk/>
            <pc:sldMk cId="2813545205" sldId="527"/>
            <ac:picMk id="12" creationId="{993C7EAD-DD15-4D02-9B14-806BC408DC65}"/>
          </ac:picMkLst>
        </pc:picChg>
        <pc:cxnChg chg="add mod">
          <ac:chgData name="Feracor, James" userId="84027bb8-3bf2-4d48-b8cd-9732617c25f2" providerId="ADAL" clId="{B80A43F2-513F-4E1E-BF52-63ED8DF9A7F0}" dt="2022-06-15T16:53:44.456" v="10345" actId="1076"/>
          <ac:cxnSpMkLst>
            <pc:docMk/>
            <pc:sldMk cId="2813545205" sldId="527"/>
            <ac:cxnSpMk id="18" creationId="{71196F1C-1ED0-4281-92FB-DF3E424D0A70}"/>
          </ac:cxnSpMkLst>
        </pc:cxnChg>
        <pc:cxnChg chg="add mod">
          <ac:chgData name="Feracor, James" userId="84027bb8-3bf2-4d48-b8cd-9732617c25f2" providerId="ADAL" clId="{B80A43F2-513F-4E1E-BF52-63ED8DF9A7F0}" dt="2022-06-15T16:52:57.498" v="10334" actId="1076"/>
          <ac:cxnSpMkLst>
            <pc:docMk/>
            <pc:sldMk cId="2813545205" sldId="527"/>
            <ac:cxnSpMk id="25" creationId="{E9F174AD-D073-423C-AAAC-6AD70C4B4839}"/>
          </ac:cxnSpMkLst>
        </pc:cxnChg>
      </pc:sldChg>
    </pc:docChg>
  </pc:docChgLst>
  <pc:docChgLst>
    <pc:chgData name="Kristopher Dane" userId="d84d8c0e-930a-40bb-85bb-6d1fbf054fa6" providerId="ADAL" clId="{36CD3DAD-8557-4D83-93D3-D2912E018299}"/>
    <pc:docChg chg="undo custSel addSld delSld modSld sldOrd modSection">
      <pc:chgData name="Kristopher Dane" userId="d84d8c0e-930a-40bb-85bb-6d1fbf054fa6" providerId="ADAL" clId="{36CD3DAD-8557-4D83-93D3-D2912E018299}" dt="2022-06-15T20:43:39.725" v="5314" actId="20577"/>
      <pc:docMkLst>
        <pc:docMk/>
      </pc:docMkLst>
      <pc:sldChg chg="modSp mod modNotesTx">
        <pc:chgData name="Kristopher Dane" userId="d84d8c0e-930a-40bb-85bb-6d1fbf054fa6" providerId="ADAL" clId="{36CD3DAD-8557-4D83-93D3-D2912E018299}" dt="2022-06-14T22:58:06.741" v="3550" actId="6549"/>
        <pc:sldMkLst>
          <pc:docMk/>
          <pc:sldMk cId="2976539793" sldId="326"/>
        </pc:sldMkLst>
        <pc:spChg chg="mod">
          <ac:chgData name="Kristopher Dane" userId="d84d8c0e-930a-40bb-85bb-6d1fbf054fa6" providerId="ADAL" clId="{36CD3DAD-8557-4D83-93D3-D2912E018299}" dt="2022-06-14T22:45:07.508" v="2903" actId="113"/>
          <ac:spMkLst>
            <pc:docMk/>
            <pc:sldMk cId="2976539793" sldId="326"/>
            <ac:spMk id="7" creationId="{A43874FC-55AD-904D-ADE7-8929B67FC1A5}"/>
          </ac:spMkLst>
        </pc:spChg>
        <pc:spChg chg="mod">
          <ac:chgData name="Kristopher Dane" userId="d84d8c0e-930a-40bb-85bb-6d1fbf054fa6" providerId="ADAL" clId="{36CD3DAD-8557-4D83-93D3-D2912E018299}" dt="2022-06-14T22:57:52.151" v="3549" actId="27636"/>
          <ac:spMkLst>
            <pc:docMk/>
            <pc:sldMk cId="2976539793" sldId="326"/>
            <ac:spMk id="42" creationId="{317CCCD1-F1BA-D14A-937A-407BDC1146CB}"/>
          </ac:spMkLst>
        </pc:spChg>
        <pc:picChg chg="mod">
          <ac:chgData name="Kristopher Dane" userId="d84d8c0e-930a-40bb-85bb-6d1fbf054fa6" providerId="ADAL" clId="{36CD3DAD-8557-4D83-93D3-D2912E018299}" dt="2022-06-14T19:12:53.317" v="2449" actId="339"/>
          <ac:picMkLst>
            <pc:docMk/>
            <pc:sldMk cId="2976539793" sldId="326"/>
            <ac:picMk id="12" creationId="{D47F4A8E-6DC9-4DE3-AB97-BB46E3EED2F2}"/>
          </ac:picMkLst>
        </pc:picChg>
      </pc:sldChg>
      <pc:sldChg chg="modNotesTx">
        <pc:chgData name="Kristopher Dane" userId="d84d8c0e-930a-40bb-85bb-6d1fbf054fa6" providerId="ADAL" clId="{36CD3DAD-8557-4D83-93D3-D2912E018299}" dt="2022-06-03T17:54:03.335" v="1747" actId="20577"/>
        <pc:sldMkLst>
          <pc:docMk/>
          <pc:sldMk cId="1504544926" sldId="327"/>
        </pc:sldMkLst>
      </pc:sldChg>
      <pc:sldChg chg="mod modShow modNotesTx">
        <pc:chgData name="Kristopher Dane" userId="d84d8c0e-930a-40bb-85bb-6d1fbf054fa6" providerId="ADAL" clId="{36CD3DAD-8557-4D83-93D3-D2912E018299}" dt="2022-06-14T19:14:09.361" v="2452" actId="729"/>
        <pc:sldMkLst>
          <pc:docMk/>
          <pc:sldMk cId="1367152163" sldId="336"/>
        </pc:sldMkLst>
      </pc:sldChg>
      <pc:sldChg chg="mod ord modShow">
        <pc:chgData name="Kristopher Dane" userId="d84d8c0e-930a-40bb-85bb-6d1fbf054fa6" providerId="ADAL" clId="{36CD3DAD-8557-4D83-93D3-D2912E018299}" dt="2022-06-03T17:32:42.471" v="1510" actId="729"/>
        <pc:sldMkLst>
          <pc:docMk/>
          <pc:sldMk cId="357886535" sldId="337"/>
        </pc:sldMkLst>
      </pc:sldChg>
      <pc:sldChg chg="modSp mod">
        <pc:chgData name="Kristopher Dane" userId="d84d8c0e-930a-40bb-85bb-6d1fbf054fa6" providerId="ADAL" clId="{36CD3DAD-8557-4D83-93D3-D2912E018299}" dt="2022-06-03T17:50:00.891" v="1685" actId="20577"/>
        <pc:sldMkLst>
          <pc:docMk/>
          <pc:sldMk cId="3368396160" sldId="340"/>
        </pc:sldMkLst>
        <pc:spChg chg="mod">
          <ac:chgData name="Kristopher Dane" userId="d84d8c0e-930a-40bb-85bb-6d1fbf054fa6" providerId="ADAL" clId="{36CD3DAD-8557-4D83-93D3-D2912E018299}" dt="2022-06-03T17:50:00.891" v="1685" actId="20577"/>
          <ac:spMkLst>
            <pc:docMk/>
            <pc:sldMk cId="3368396160" sldId="340"/>
            <ac:spMk id="2" creationId="{16EECD94-17E8-6B4C-84AE-7E6D5C31D1B5}"/>
          </ac:spMkLst>
        </pc:spChg>
      </pc:sldChg>
      <pc:sldChg chg="mod modShow">
        <pc:chgData name="Kristopher Dane" userId="d84d8c0e-930a-40bb-85bb-6d1fbf054fa6" providerId="ADAL" clId="{36CD3DAD-8557-4D83-93D3-D2912E018299}" dt="2022-06-03T17:27:29.750" v="1191" actId="729"/>
        <pc:sldMkLst>
          <pc:docMk/>
          <pc:sldMk cId="1316517985" sldId="341"/>
        </pc:sldMkLst>
      </pc:sldChg>
      <pc:sldChg chg="mod modShow">
        <pc:chgData name="Kristopher Dane" userId="d84d8c0e-930a-40bb-85bb-6d1fbf054fa6" providerId="ADAL" clId="{36CD3DAD-8557-4D83-93D3-D2912E018299}" dt="2022-06-03T17:27:16.650" v="1188" actId="729"/>
        <pc:sldMkLst>
          <pc:docMk/>
          <pc:sldMk cId="102282570" sldId="342"/>
        </pc:sldMkLst>
      </pc:sldChg>
      <pc:sldChg chg="mod modShow">
        <pc:chgData name="Kristopher Dane" userId="d84d8c0e-930a-40bb-85bb-6d1fbf054fa6" providerId="ADAL" clId="{36CD3DAD-8557-4D83-93D3-D2912E018299}" dt="2022-06-03T17:27:12.791" v="1187" actId="729"/>
        <pc:sldMkLst>
          <pc:docMk/>
          <pc:sldMk cId="795684326" sldId="343"/>
        </pc:sldMkLst>
      </pc:sldChg>
      <pc:sldChg chg="mod modShow">
        <pc:chgData name="Kristopher Dane" userId="d84d8c0e-930a-40bb-85bb-6d1fbf054fa6" providerId="ADAL" clId="{36CD3DAD-8557-4D83-93D3-D2912E018299}" dt="2022-06-03T17:31:44.613" v="1487" actId="729"/>
        <pc:sldMkLst>
          <pc:docMk/>
          <pc:sldMk cId="2047484887" sldId="344"/>
        </pc:sldMkLst>
      </pc:sldChg>
      <pc:sldChg chg="modSp mod">
        <pc:chgData name="Kristopher Dane" userId="d84d8c0e-930a-40bb-85bb-6d1fbf054fa6" providerId="ADAL" clId="{36CD3DAD-8557-4D83-93D3-D2912E018299}" dt="2022-06-14T23:30:59.546" v="4964"/>
        <pc:sldMkLst>
          <pc:docMk/>
          <pc:sldMk cId="4097145113" sldId="345"/>
        </pc:sldMkLst>
        <pc:spChg chg="mod">
          <ac:chgData name="Kristopher Dane" userId="d84d8c0e-930a-40bb-85bb-6d1fbf054fa6" providerId="ADAL" clId="{36CD3DAD-8557-4D83-93D3-D2912E018299}" dt="2022-06-14T23:30:59.546" v="4964"/>
          <ac:spMkLst>
            <pc:docMk/>
            <pc:sldMk cId="4097145113" sldId="345"/>
            <ac:spMk id="2" creationId="{16EECD94-17E8-6B4C-84AE-7E6D5C31D1B5}"/>
          </ac:spMkLst>
        </pc:spChg>
      </pc:sldChg>
      <pc:sldChg chg="modSp mod">
        <pc:chgData name="Kristopher Dane" userId="d84d8c0e-930a-40bb-85bb-6d1fbf054fa6" providerId="ADAL" clId="{36CD3DAD-8557-4D83-93D3-D2912E018299}" dt="2022-06-14T23:32:44.275" v="4997" actId="20577"/>
        <pc:sldMkLst>
          <pc:docMk/>
          <pc:sldMk cId="1968982731" sldId="346"/>
        </pc:sldMkLst>
        <pc:spChg chg="mod">
          <ac:chgData name="Kristopher Dane" userId="d84d8c0e-930a-40bb-85bb-6d1fbf054fa6" providerId="ADAL" clId="{36CD3DAD-8557-4D83-93D3-D2912E018299}" dt="2022-06-14T23:32:44.275" v="4997" actId="20577"/>
          <ac:spMkLst>
            <pc:docMk/>
            <pc:sldMk cId="1968982731" sldId="346"/>
            <ac:spMk id="2" creationId="{16EECD94-17E8-6B4C-84AE-7E6D5C31D1B5}"/>
          </ac:spMkLst>
        </pc:spChg>
      </pc:sldChg>
      <pc:sldChg chg="addSp modSp mod modShow">
        <pc:chgData name="Kristopher Dane" userId="d84d8c0e-930a-40bb-85bb-6d1fbf054fa6" providerId="ADAL" clId="{36CD3DAD-8557-4D83-93D3-D2912E018299}" dt="2022-06-14T23:32:57.619" v="5000" actId="729"/>
        <pc:sldMkLst>
          <pc:docMk/>
          <pc:sldMk cId="2292526471" sldId="347"/>
        </pc:sldMkLst>
        <pc:spChg chg="mod">
          <ac:chgData name="Kristopher Dane" userId="d84d8c0e-930a-40bb-85bb-6d1fbf054fa6" providerId="ADAL" clId="{36CD3DAD-8557-4D83-93D3-D2912E018299}" dt="2022-06-14T23:32:52.356" v="4999" actId="20577"/>
          <ac:spMkLst>
            <pc:docMk/>
            <pc:sldMk cId="2292526471" sldId="347"/>
            <ac:spMk id="2" creationId="{16EECD94-17E8-6B4C-84AE-7E6D5C31D1B5}"/>
          </ac:spMkLst>
        </pc:spChg>
        <pc:spChg chg="add mod">
          <ac:chgData name="Kristopher Dane" userId="d84d8c0e-930a-40bb-85bb-6d1fbf054fa6" providerId="ADAL" clId="{36CD3DAD-8557-4D83-93D3-D2912E018299}" dt="2022-06-03T17:43:25.504" v="1605" actId="1582"/>
          <ac:spMkLst>
            <pc:docMk/>
            <pc:sldMk cId="2292526471" sldId="347"/>
            <ac:spMk id="7" creationId="{1ED800AD-7B2B-4D5B-A753-2630D74442E0}"/>
          </ac:spMkLst>
        </pc:spChg>
        <pc:spChg chg="add mod">
          <ac:chgData name="Kristopher Dane" userId="d84d8c0e-930a-40bb-85bb-6d1fbf054fa6" providerId="ADAL" clId="{36CD3DAD-8557-4D83-93D3-D2912E018299}" dt="2022-06-03T17:43:43.788" v="1609" actId="1076"/>
          <ac:spMkLst>
            <pc:docMk/>
            <pc:sldMk cId="2292526471" sldId="347"/>
            <ac:spMk id="10" creationId="{F7932808-842E-49A5-B352-2686C7621CE4}"/>
          </ac:spMkLst>
        </pc:spChg>
        <pc:picChg chg="mod">
          <ac:chgData name="Kristopher Dane" userId="d84d8c0e-930a-40bb-85bb-6d1fbf054fa6" providerId="ADAL" clId="{36CD3DAD-8557-4D83-93D3-D2912E018299}" dt="2022-06-03T17:43:40.770" v="1608" actId="1076"/>
          <ac:picMkLst>
            <pc:docMk/>
            <pc:sldMk cId="2292526471" sldId="347"/>
            <ac:picMk id="13" creationId="{AB1CE4B7-90C3-414E-BF68-DD02D7FE49B6}"/>
          </ac:picMkLst>
        </pc:picChg>
        <pc:cxnChg chg="add mod">
          <ac:chgData name="Kristopher Dane" userId="d84d8c0e-930a-40bb-85bb-6d1fbf054fa6" providerId="ADAL" clId="{36CD3DAD-8557-4D83-93D3-D2912E018299}" dt="2022-06-03T16:36:08.204" v="462" actId="1582"/>
          <ac:cxnSpMkLst>
            <pc:docMk/>
            <pc:sldMk cId="2292526471" sldId="347"/>
            <ac:cxnSpMk id="6" creationId="{192F1C69-3DA5-4390-81F6-F16A89729566}"/>
          </ac:cxnSpMkLst>
        </pc:cxnChg>
      </pc:sldChg>
      <pc:sldChg chg="modSp mod">
        <pc:chgData name="Kristopher Dane" userId="d84d8c0e-930a-40bb-85bb-6d1fbf054fa6" providerId="ADAL" clId="{36CD3DAD-8557-4D83-93D3-D2912E018299}" dt="2022-06-14T23:32:46.726" v="4998" actId="20577"/>
        <pc:sldMkLst>
          <pc:docMk/>
          <pc:sldMk cId="1178944921" sldId="348"/>
        </pc:sldMkLst>
        <pc:spChg chg="mod">
          <ac:chgData name="Kristopher Dane" userId="d84d8c0e-930a-40bb-85bb-6d1fbf054fa6" providerId="ADAL" clId="{36CD3DAD-8557-4D83-93D3-D2912E018299}" dt="2022-06-14T23:32:46.726" v="4998" actId="20577"/>
          <ac:spMkLst>
            <pc:docMk/>
            <pc:sldMk cId="1178944921" sldId="348"/>
            <ac:spMk id="2" creationId="{16EECD94-17E8-6B4C-84AE-7E6D5C31D1B5}"/>
          </ac:spMkLst>
        </pc:spChg>
      </pc:sldChg>
      <pc:sldChg chg="modSp mod">
        <pc:chgData name="Kristopher Dane" userId="d84d8c0e-930a-40bb-85bb-6d1fbf054fa6" providerId="ADAL" clId="{36CD3DAD-8557-4D83-93D3-D2912E018299}" dt="2022-06-14T23:30:32.776" v="4958" actId="20577"/>
        <pc:sldMkLst>
          <pc:docMk/>
          <pc:sldMk cId="1748097612" sldId="349"/>
        </pc:sldMkLst>
        <pc:spChg chg="mod">
          <ac:chgData name="Kristopher Dane" userId="d84d8c0e-930a-40bb-85bb-6d1fbf054fa6" providerId="ADAL" clId="{36CD3DAD-8557-4D83-93D3-D2912E018299}" dt="2022-06-14T23:30:32.776" v="4958" actId="20577"/>
          <ac:spMkLst>
            <pc:docMk/>
            <pc:sldMk cId="1748097612" sldId="349"/>
            <ac:spMk id="2" creationId="{16EECD94-17E8-6B4C-84AE-7E6D5C31D1B5}"/>
          </ac:spMkLst>
        </pc:spChg>
      </pc:sldChg>
      <pc:sldChg chg="modSp mod">
        <pc:chgData name="Kristopher Dane" userId="d84d8c0e-930a-40bb-85bb-6d1fbf054fa6" providerId="ADAL" clId="{36CD3DAD-8557-4D83-93D3-D2912E018299}" dt="2022-06-14T23:32:28.724" v="4996" actId="1036"/>
        <pc:sldMkLst>
          <pc:docMk/>
          <pc:sldMk cId="3525198409" sldId="350"/>
        </pc:sldMkLst>
        <pc:spChg chg="mod">
          <ac:chgData name="Kristopher Dane" userId="d84d8c0e-930a-40bb-85bb-6d1fbf054fa6" providerId="ADAL" clId="{36CD3DAD-8557-4D83-93D3-D2912E018299}" dt="2022-06-14T23:30:52.674" v="4962"/>
          <ac:spMkLst>
            <pc:docMk/>
            <pc:sldMk cId="3525198409" sldId="350"/>
            <ac:spMk id="2" creationId="{16EECD94-17E8-6B4C-84AE-7E6D5C31D1B5}"/>
          </ac:spMkLst>
        </pc:spChg>
        <pc:picChg chg="mod ord modCrop">
          <ac:chgData name="Kristopher Dane" userId="d84d8c0e-930a-40bb-85bb-6d1fbf054fa6" providerId="ADAL" clId="{36CD3DAD-8557-4D83-93D3-D2912E018299}" dt="2022-06-14T23:32:28.724" v="4996" actId="1036"/>
          <ac:picMkLst>
            <pc:docMk/>
            <pc:sldMk cId="3525198409" sldId="350"/>
            <ac:picMk id="9" creationId="{BFE7A3BA-DCD0-4E9A-932F-BF60C14EEC6C}"/>
          </ac:picMkLst>
        </pc:picChg>
        <pc:picChg chg="mod">
          <ac:chgData name="Kristopher Dane" userId="d84d8c0e-930a-40bb-85bb-6d1fbf054fa6" providerId="ADAL" clId="{36CD3DAD-8557-4D83-93D3-D2912E018299}" dt="2022-06-14T23:32:25.936" v="4988" actId="1076"/>
          <ac:picMkLst>
            <pc:docMk/>
            <pc:sldMk cId="3525198409" sldId="350"/>
            <ac:picMk id="11" creationId="{B96F1285-088A-4DC6-972B-64579865F7F3}"/>
          </ac:picMkLst>
        </pc:picChg>
      </pc:sldChg>
      <pc:sldChg chg="modSp mod">
        <pc:chgData name="Kristopher Dane" userId="d84d8c0e-930a-40bb-85bb-6d1fbf054fa6" providerId="ADAL" clId="{36CD3DAD-8557-4D83-93D3-D2912E018299}" dt="2022-06-14T23:30:44.941" v="4961"/>
        <pc:sldMkLst>
          <pc:docMk/>
          <pc:sldMk cId="2283124376" sldId="351"/>
        </pc:sldMkLst>
        <pc:spChg chg="mod">
          <ac:chgData name="Kristopher Dane" userId="d84d8c0e-930a-40bb-85bb-6d1fbf054fa6" providerId="ADAL" clId="{36CD3DAD-8557-4D83-93D3-D2912E018299}" dt="2022-06-14T23:30:44.941" v="4961"/>
          <ac:spMkLst>
            <pc:docMk/>
            <pc:sldMk cId="2283124376" sldId="351"/>
            <ac:spMk id="2" creationId="{16EECD94-17E8-6B4C-84AE-7E6D5C31D1B5}"/>
          </ac:spMkLst>
        </pc:spChg>
      </pc:sldChg>
      <pc:sldChg chg="modSp mod">
        <pc:chgData name="Kristopher Dane" userId="d84d8c0e-930a-40bb-85bb-6d1fbf054fa6" providerId="ADAL" clId="{36CD3DAD-8557-4D83-93D3-D2912E018299}" dt="2022-06-15T20:43:39.725" v="5314" actId="20577"/>
        <pc:sldMkLst>
          <pc:docMk/>
          <pc:sldMk cId="3121479841" sldId="352"/>
        </pc:sldMkLst>
        <pc:spChg chg="mod">
          <ac:chgData name="Kristopher Dane" userId="d84d8c0e-930a-40bb-85bb-6d1fbf054fa6" providerId="ADAL" clId="{36CD3DAD-8557-4D83-93D3-D2912E018299}" dt="2022-06-14T23:31:08.605" v="4976" actId="20577"/>
          <ac:spMkLst>
            <pc:docMk/>
            <pc:sldMk cId="3121479841" sldId="352"/>
            <ac:spMk id="2" creationId="{16EECD94-17E8-6B4C-84AE-7E6D5C31D1B5}"/>
          </ac:spMkLst>
        </pc:spChg>
        <pc:spChg chg="mod">
          <ac:chgData name="Kristopher Dane" userId="d84d8c0e-930a-40bb-85bb-6d1fbf054fa6" providerId="ADAL" clId="{36CD3DAD-8557-4D83-93D3-D2912E018299}" dt="2022-06-15T20:43:39.725" v="5314" actId="20577"/>
          <ac:spMkLst>
            <pc:docMk/>
            <pc:sldMk cId="3121479841" sldId="352"/>
            <ac:spMk id="3" creationId="{0DCED6D6-8871-F040-97C9-889D4BD3A07F}"/>
          </ac:spMkLst>
        </pc:spChg>
      </pc:sldChg>
      <pc:sldChg chg="modSp mod">
        <pc:chgData name="Kristopher Dane" userId="d84d8c0e-930a-40bb-85bb-6d1fbf054fa6" providerId="ADAL" clId="{36CD3DAD-8557-4D83-93D3-D2912E018299}" dt="2022-06-14T23:29:53.228" v="4943" actId="20577"/>
        <pc:sldMkLst>
          <pc:docMk/>
          <pc:sldMk cId="4214402672" sldId="353"/>
        </pc:sldMkLst>
        <pc:spChg chg="mod">
          <ac:chgData name="Kristopher Dane" userId="d84d8c0e-930a-40bb-85bb-6d1fbf054fa6" providerId="ADAL" clId="{36CD3DAD-8557-4D83-93D3-D2912E018299}" dt="2022-06-14T23:29:53.228" v="4943" actId="20577"/>
          <ac:spMkLst>
            <pc:docMk/>
            <pc:sldMk cId="4214402672" sldId="353"/>
            <ac:spMk id="2" creationId="{16EECD94-17E8-6B4C-84AE-7E6D5C31D1B5}"/>
          </ac:spMkLst>
        </pc:spChg>
      </pc:sldChg>
      <pc:sldChg chg="modSp mod">
        <pc:chgData name="Kristopher Dane" userId="d84d8c0e-930a-40bb-85bb-6d1fbf054fa6" providerId="ADAL" clId="{36CD3DAD-8557-4D83-93D3-D2912E018299}" dt="2022-06-14T23:31:35.372" v="4977"/>
        <pc:sldMkLst>
          <pc:docMk/>
          <pc:sldMk cId="354551763" sldId="354"/>
        </pc:sldMkLst>
        <pc:spChg chg="mod">
          <ac:chgData name="Kristopher Dane" userId="d84d8c0e-930a-40bb-85bb-6d1fbf054fa6" providerId="ADAL" clId="{36CD3DAD-8557-4D83-93D3-D2912E018299}" dt="2022-06-14T23:31:35.372" v="4977"/>
          <ac:spMkLst>
            <pc:docMk/>
            <pc:sldMk cId="354551763" sldId="354"/>
            <ac:spMk id="2" creationId="{16EECD94-17E8-6B4C-84AE-7E6D5C31D1B5}"/>
          </ac:spMkLst>
        </pc:spChg>
      </pc:sldChg>
      <pc:sldChg chg="modSp mod">
        <pc:chgData name="Kristopher Dane" userId="d84d8c0e-930a-40bb-85bb-6d1fbf054fa6" providerId="ADAL" clId="{36CD3DAD-8557-4D83-93D3-D2912E018299}" dt="2022-06-14T23:31:38.274" v="4978"/>
        <pc:sldMkLst>
          <pc:docMk/>
          <pc:sldMk cId="723038415" sldId="355"/>
        </pc:sldMkLst>
        <pc:spChg chg="mod">
          <ac:chgData name="Kristopher Dane" userId="d84d8c0e-930a-40bb-85bb-6d1fbf054fa6" providerId="ADAL" clId="{36CD3DAD-8557-4D83-93D3-D2912E018299}" dt="2022-06-14T23:31:38.274" v="4978"/>
          <ac:spMkLst>
            <pc:docMk/>
            <pc:sldMk cId="723038415" sldId="355"/>
            <ac:spMk id="2" creationId="{16EECD94-17E8-6B4C-84AE-7E6D5C31D1B5}"/>
          </ac:spMkLst>
        </pc:spChg>
      </pc:sldChg>
      <pc:sldChg chg="modSp mod">
        <pc:chgData name="Kristopher Dane" userId="d84d8c0e-930a-40bb-85bb-6d1fbf054fa6" providerId="ADAL" clId="{36CD3DAD-8557-4D83-93D3-D2912E018299}" dt="2022-06-14T23:31:41.827" v="4979"/>
        <pc:sldMkLst>
          <pc:docMk/>
          <pc:sldMk cId="2889031162" sldId="356"/>
        </pc:sldMkLst>
        <pc:spChg chg="mod">
          <ac:chgData name="Kristopher Dane" userId="d84d8c0e-930a-40bb-85bb-6d1fbf054fa6" providerId="ADAL" clId="{36CD3DAD-8557-4D83-93D3-D2912E018299}" dt="2022-06-14T23:31:41.827" v="4979"/>
          <ac:spMkLst>
            <pc:docMk/>
            <pc:sldMk cId="2889031162" sldId="356"/>
            <ac:spMk id="2" creationId="{16EECD94-17E8-6B4C-84AE-7E6D5C31D1B5}"/>
          </ac:spMkLst>
        </pc:spChg>
      </pc:sldChg>
      <pc:sldChg chg="modSp mod">
        <pc:chgData name="Kristopher Dane" userId="d84d8c0e-930a-40bb-85bb-6d1fbf054fa6" providerId="ADAL" clId="{36CD3DAD-8557-4D83-93D3-D2912E018299}" dt="2022-06-14T23:31:47.536" v="4981"/>
        <pc:sldMkLst>
          <pc:docMk/>
          <pc:sldMk cId="605809765" sldId="357"/>
        </pc:sldMkLst>
        <pc:spChg chg="mod">
          <ac:chgData name="Kristopher Dane" userId="d84d8c0e-930a-40bb-85bb-6d1fbf054fa6" providerId="ADAL" clId="{36CD3DAD-8557-4D83-93D3-D2912E018299}" dt="2022-06-14T23:31:47.536" v="4981"/>
          <ac:spMkLst>
            <pc:docMk/>
            <pc:sldMk cId="605809765" sldId="357"/>
            <ac:spMk id="2" creationId="{16EECD94-17E8-6B4C-84AE-7E6D5C31D1B5}"/>
          </ac:spMkLst>
        </pc:spChg>
      </pc:sldChg>
      <pc:sldChg chg="modSp mod">
        <pc:chgData name="Kristopher Dane" userId="d84d8c0e-930a-40bb-85bb-6d1fbf054fa6" providerId="ADAL" clId="{36CD3DAD-8557-4D83-93D3-D2912E018299}" dt="2022-06-14T23:31:44.896" v="4980"/>
        <pc:sldMkLst>
          <pc:docMk/>
          <pc:sldMk cId="3749997623" sldId="358"/>
        </pc:sldMkLst>
        <pc:spChg chg="mod">
          <ac:chgData name="Kristopher Dane" userId="d84d8c0e-930a-40bb-85bb-6d1fbf054fa6" providerId="ADAL" clId="{36CD3DAD-8557-4D83-93D3-D2912E018299}" dt="2022-06-14T23:31:44.896" v="4980"/>
          <ac:spMkLst>
            <pc:docMk/>
            <pc:sldMk cId="3749997623" sldId="358"/>
            <ac:spMk id="2" creationId="{16EECD94-17E8-6B4C-84AE-7E6D5C31D1B5}"/>
          </ac:spMkLst>
        </pc:spChg>
      </pc:sldChg>
      <pc:sldChg chg="modSp mod">
        <pc:chgData name="Kristopher Dane" userId="d84d8c0e-930a-40bb-85bb-6d1fbf054fa6" providerId="ADAL" clId="{36CD3DAD-8557-4D83-93D3-D2912E018299}" dt="2022-06-14T23:31:51.169" v="4982"/>
        <pc:sldMkLst>
          <pc:docMk/>
          <pc:sldMk cId="3486518700" sldId="359"/>
        </pc:sldMkLst>
        <pc:spChg chg="mod">
          <ac:chgData name="Kristopher Dane" userId="d84d8c0e-930a-40bb-85bb-6d1fbf054fa6" providerId="ADAL" clId="{36CD3DAD-8557-4D83-93D3-D2912E018299}" dt="2022-06-14T23:31:51.169" v="4982"/>
          <ac:spMkLst>
            <pc:docMk/>
            <pc:sldMk cId="3486518700" sldId="359"/>
            <ac:spMk id="2" creationId="{16EECD94-17E8-6B4C-84AE-7E6D5C31D1B5}"/>
          </ac:spMkLst>
        </pc:spChg>
      </pc:sldChg>
      <pc:sldChg chg="modSp mod">
        <pc:chgData name="Kristopher Dane" userId="d84d8c0e-930a-40bb-85bb-6d1fbf054fa6" providerId="ADAL" clId="{36CD3DAD-8557-4D83-93D3-D2912E018299}" dt="2022-06-14T23:31:53.618" v="4983"/>
        <pc:sldMkLst>
          <pc:docMk/>
          <pc:sldMk cId="2437642639" sldId="360"/>
        </pc:sldMkLst>
        <pc:spChg chg="mod">
          <ac:chgData name="Kristopher Dane" userId="d84d8c0e-930a-40bb-85bb-6d1fbf054fa6" providerId="ADAL" clId="{36CD3DAD-8557-4D83-93D3-D2912E018299}" dt="2022-06-14T23:31:53.618" v="4983"/>
          <ac:spMkLst>
            <pc:docMk/>
            <pc:sldMk cId="2437642639" sldId="360"/>
            <ac:spMk id="2" creationId="{16EECD94-17E8-6B4C-84AE-7E6D5C31D1B5}"/>
          </ac:spMkLst>
        </pc:spChg>
      </pc:sldChg>
      <pc:sldChg chg="modSp mod">
        <pc:chgData name="Kristopher Dane" userId="d84d8c0e-930a-40bb-85bb-6d1fbf054fa6" providerId="ADAL" clId="{36CD3DAD-8557-4D83-93D3-D2912E018299}" dt="2022-06-14T23:31:56.155" v="4984"/>
        <pc:sldMkLst>
          <pc:docMk/>
          <pc:sldMk cId="3726326705" sldId="361"/>
        </pc:sldMkLst>
        <pc:spChg chg="mod">
          <ac:chgData name="Kristopher Dane" userId="d84d8c0e-930a-40bb-85bb-6d1fbf054fa6" providerId="ADAL" clId="{36CD3DAD-8557-4D83-93D3-D2912E018299}" dt="2022-06-14T23:31:56.155" v="4984"/>
          <ac:spMkLst>
            <pc:docMk/>
            <pc:sldMk cId="3726326705" sldId="361"/>
            <ac:spMk id="2" creationId="{16EECD94-17E8-6B4C-84AE-7E6D5C31D1B5}"/>
          </ac:spMkLst>
        </pc:spChg>
      </pc:sldChg>
      <pc:sldChg chg="modSp mod">
        <pc:chgData name="Kristopher Dane" userId="d84d8c0e-930a-40bb-85bb-6d1fbf054fa6" providerId="ADAL" clId="{36CD3DAD-8557-4D83-93D3-D2912E018299}" dt="2022-06-14T23:30:38.186" v="4959"/>
        <pc:sldMkLst>
          <pc:docMk/>
          <pc:sldMk cId="1913294328" sldId="362"/>
        </pc:sldMkLst>
        <pc:spChg chg="mod">
          <ac:chgData name="Kristopher Dane" userId="d84d8c0e-930a-40bb-85bb-6d1fbf054fa6" providerId="ADAL" clId="{36CD3DAD-8557-4D83-93D3-D2912E018299}" dt="2022-06-14T23:30:38.186" v="4959"/>
          <ac:spMkLst>
            <pc:docMk/>
            <pc:sldMk cId="1913294328" sldId="362"/>
            <ac:spMk id="2" creationId="{16EECD94-17E8-6B4C-84AE-7E6D5C31D1B5}"/>
          </ac:spMkLst>
        </pc:spChg>
      </pc:sldChg>
      <pc:sldChg chg="modSp mod">
        <pc:chgData name="Kristopher Dane" userId="d84d8c0e-930a-40bb-85bb-6d1fbf054fa6" providerId="ADAL" clId="{36CD3DAD-8557-4D83-93D3-D2912E018299}" dt="2022-06-14T23:30:41.627" v="4960"/>
        <pc:sldMkLst>
          <pc:docMk/>
          <pc:sldMk cId="1014120591" sldId="363"/>
        </pc:sldMkLst>
        <pc:spChg chg="mod">
          <ac:chgData name="Kristopher Dane" userId="d84d8c0e-930a-40bb-85bb-6d1fbf054fa6" providerId="ADAL" clId="{36CD3DAD-8557-4D83-93D3-D2912E018299}" dt="2022-06-14T23:30:41.627" v="4960"/>
          <ac:spMkLst>
            <pc:docMk/>
            <pc:sldMk cId="1014120591" sldId="363"/>
            <ac:spMk id="2" creationId="{16EECD94-17E8-6B4C-84AE-7E6D5C31D1B5}"/>
          </ac:spMkLst>
        </pc:spChg>
      </pc:sldChg>
      <pc:sldChg chg="modSp mod">
        <pc:chgData name="Kristopher Dane" userId="d84d8c0e-930a-40bb-85bb-6d1fbf054fa6" providerId="ADAL" clId="{36CD3DAD-8557-4D83-93D3-D2912E018299}" dt="2022-06-14T23:30:55.591" v="4963"/>
        <pc:sldMkLst>
          <pc:docMk/>
          <pc:sldMk cId="3873864251" sldId="364"/>
        </pc:sldMkLst>
        <pc:spChg chg="mod">
          <ac:chgData name="Kristopher Dane" userId="d84d8c0e-930a-40bb-85bb-6d1fbf054fa6" providerId="ADAL" clId="{36CD3DAD-8557-4D83-93D3-D2912E018299}" dt="2022-06-14T23:30:55.591" v="4963"/>
          <ac:spMkLst>
            <pc:docMk/>
            <pc:sldMk cId="3873864251" sldId="364"/>
            <ac:spMk id="2" creationId="{16EECD94-17E8-6B4C-84AE-7E6D5C31D1B5}"/>
          </ac:spMkLst>
        </pc:spChg>
      </pc:sldChg>
      <pc:sldChg chg="modSp add mod ord modShow modNotesTx">
        <pc:chgData name="Kristopher Dane" userId="d84d8c0e-930a-40bb-85bb-6d1fbf054fa6" providerId="ADAL" clId="{36CD3DAD-8557-4D83-93D3-D2912E018299}" dt="2022-06-14T23:17:54.870" v="4895"/>
        <pc:sldMkLst>
          <pc:docMk/>
          <pc:sldMk cId="3917954123" sldId="365"/>
        </pc:sldMkLst>
        <pc:spChg chg="mod">
          <ac:chgData name="Kristopher Dane" userId="d84d8c0e-930a-40bb-85bb-6d1fbf054fa6" providerId="ADAL" clId="{36CD3DAD-8557-4D83-93D3-D2912E018299}" dt="2022-06-03T17:29:13.263" v="1335" actId="6549"/>
          <ac:spMkLst>
            <pc:docMk/>
            <pc:sldMk cId="3917954123" sldId="365"/>
            <ac:spMk id="7" creationId="{45AC73D9-17A9-CC47-8BDD-0C03D3D61A30}"/>
          </ac:spMkLst>
        </pc:spChg>
      </pc:sldChg>
      <pc:sldChg chg="modSp add mod modShow">
        <pc:chgData name="Kristopher Dane" userId="d84d8c0e-930a-40bb-85bb-6d1fbf054fa6" providerId="ADAL" clId="{36CD3DAD-8557-4D83-93D3-D2912E018299}" dt="2022-06-14T19:06:02.594" v="2408" actId="729"/>
        <pc:sldMkLst>
          <pc:docMk/>
          <pc:sldMk cId="3904319779" sldId="366"/>
        </pc:sldMkLst>
        <pc:spChg chg="mod">
          <ac:chgData name="Kristopher Dane" userId="d84d8c0e-930a-40bb-85bb-6d1fbf054fa6" providerId="ADAL" clId="{36CD3DAD-8557-4D83-93D3-D2912E018299}" dt="2022-06-03T16:26:33.566" v="34" actId="20577"/>
          <ac:spMkLst>
            <pc:docMk/>
            <pc:sldMk cId="3904319779" sldId="366"/>
            <ac:spMk id="2" creationId="{16EECD94-17E8-6B4C-84AE-7E6D5C31D1B5}"/>
          </ac:spMkLst>
        </pc:spChg>
        <pc:spChg chg="mod">
          <ac:chgData name="Kristopher Dane" userId="d84d8c0e-930a-40bb-85bb-6d1fbf054fa6" providerId="ADAL" clId="{36CD3DAD-8557-4D83-93D3-D2912E018299}" dt="2022-06-03T17:32:54.721" v="1519" actId="20577"/>
          <ac:spMkLst>
            <pc:docMk/>
            <pc:sldMk cId="3904319779" sldId="366"/>
            <ac:spMk id="3" creationId="{0DCED6D6-8871-F040-97C9-889D4BD3A07F}"/>
          </ac:spMkLst>
        </pc:spChg>
      </pc:sldChg>
      <pc:sldChg chg="addSp delSp modSp add mod ord modShow addCm modCm">
        <pc:chgData name="Kristopher Dane" userId="d84d8c0e-930a-40bb-85bb-6d1fbf054fa6" providerId="ADAL" clId="{36CD3DAD-8557-4D83-93D3-D2912E018299}" dt="2022-06-15T20:42:33.805" v="5306" actId="1076"/>
        <pc:sldMkLst>
          <pc:docMk/>
          <pc:sldMk cId="4217039651" sldId="367"/>
        </pc:sldMkLst>
        <pc:spChg chg="mod">
          <ac:chgData name="Kristopher Dane" userId="d84d8c0e-930a-40bb-85bb-6d1fbf054fa6" providerId="ADAL" clId="{36CD3DAD-8557-4D83-93D3-D2912E018299}" dt="2022-06-14T23:33:10.382" v="5001" actId="20577"/>
          <ac:spMkLst>
            <pc:docMk/>
            <pc:sldMk cId="4217039651" sldId="367"/>
            <ac:spMk id="2" creationId="{16EECD94-17E8-6B4C-84AE-7E6D5C31D1B5}"/>
          </ac:spMkLst>
        </pc:spChg>
        <pc:spChg chg="add mod">
          <ac:chgData name="Kristopher Dane" userId="d84d8c0e-930a-40bb-85bb-6d1fbf054fa6" providerId="ADAL" clId="{36CD3DAD-8557-4D83-93D3-D2912E018299}" dt="2022-06-03T16:32:41.526" v="419" actId="207"/>
          <ac:spMkLst>
            <pc:docMk/>
            <pc:sldMk cId="4217039651" sldId="367"/>
            <ac:spMk id="7" creationId="{1C64CC85-F8DA-4FA6-85DA-C86B88C94749}"/>
          </ac:spMkLst>
        </pc:spChg>
        <pc:spChg chg="add mod">
          <ac:chgData name="Kristopher Dane" userId="d84d8c0e-930a-40bb-85bb-6d1fbf054fa6" providerId="ADAL" clId="{36CD3DAD-8557-4D83-93D3-D2912E018299}" dt="2022-06-15T20:42:31.089" v="5305" actId="1076"/>
          <ac:spMkLst>
            <pc:docMk/>
            <pc:sldMk cId="4217039651" sldId="367"/>
            <ac:spMk id="9" creationId="{62B5DACC-8CBF-44CA-8C47-2C841C43735C}"/>
          </ac:spMkLst>
        </pc:spChg>
        <pc:spChg chg="add mod">
          <ac:chgData name="Kristopher Dane" userId="d84d8c0e-930a-40bb-85bb-6d1fbf054fa6" providerId="ADAL" clId="{36CD3DAD-8557-4D83-93D3-D2912E018299}" dt="2022-06-03T16:32:41.526" v="419" actId="207"/>
          <ac:spMkLst>
            <pc:docMk/>
            <pc:sldMk cId="4217039651" sldId="367"/>
            <ac:spMk id="10" creationId="{2B589FFD-47E1-4787-9747-D62402DFCB4A}"/>
          </ac:spMkLst>
        </pc:spChg>
        <pc:spChg chg="add mod">
          <ac:chgData name="Kristopher Dane" userId="d84d8c0e-930a-40bb-85bb-6d1fbf054fa6" providerId="ADAL" clId="{36CD3DAD-8557-4D83-93D3-D2912E018299}" dt="2022-06-03T16:32:41.526" v="419" actId="207"/>
          <ac:spMkLst>
            <pc:docMk/>
            <pc:sldMk cId="4217039651" sldId="367"/>
            <ac:spMk id="11" creationId="{91A3AB86-00C9-4A61-9472-984C33CD69C8}"/>
          </ac:spMkLst>
        </pc:spChg>
        <pc:spChg chg="add mod">
          <ac:chgData name="Kristopher Dane" userId="d84d8c0e-930a-40bb-85bb-6d1fbf054fa6" providerId="ADAL" clId="{36CD3DAD-8557-4D83-93D3-D2912E018299}" dt="2022-06-15T20:42:33.805" v="5306" actId="1076"/>
          <ac:spMkLst>
            <pc:docMk/>
            <pc:sldMk cId="4217039651" sldId="367"/>
            <ac:spMk id="14" creationId="{0031E418-BCD5-4A12-91CA-4AC608589750}"/>
          </ac:spMkLst>
        </pc:spChg>
        <pc:spChg chg="add mod">
          <ac:chgData name="Kristopher Dane" userId="d84d8c0e-930a-40bb-85bb-6d1fbf054fa6" providerId="ADAL" clId="{36CD3DAD-8557-4D83-93D3-D2912E018299}" dt="2022-06-15T20:42:20.142" v="5302" actId="20577"/>
          <ac:spMkLst>
            <pc:docMk/>
            <pc:sldMk cId="4217039651" sldId="367"/>
            <ac:spMk id="15" creationId="{FE44950B-3298-4F6E-B473-EA03EF07E22A}"/>
          </ac:spMkLst>
        </pc:spChg>
        <pc:picChg chg="add del">
          <ac:chgData name="Kristopher Dane" userId="d84d8c0e-930a-40bb-85bb-6d1fbf054fa6" providerId="ADAL" clId="{36CD3DAD-8557-4D83-93D3-D2912E018299}" dt="2022-06-03T16:31:23.357" v="278" actId="478"/>
          <ac:picMkLst>
            <pc:docMk/>
            <pc:sldMk cId="4217039651" sldId="367"/>
            <ac:picMk id="6" creationId="{565842F6-9FA3-4A16-8DC1-DFE3FA7E63F6}"/>
          </ac:picMkLst>
        </pc:picChg>
        <pc:picChg chg="del">
          <ac:chgData name="Kristopher Dane" userId="d84d8c0e-930a-40bb-85bb-6d1fbf054fa6" providerId="ADAL" clId="{36CD3DAD-8557-4D83-93D3-D2912E018299}" dt="2022-06-03T16:31:00.419" v="271" actId="478"/>
          <ac:picMkLst>
            <pc:docMk/>
            <pc:sldMk cId="4217039651" sldId="367"/>
            <ac:picMk id="13" creationId="{AB1CE4B7-90C3-414E-BF68-DD02D7FE49B6}"/>
          </ac:picMkLst>
        </pc:picChg>
      </pc:sldChg>
      <pc:sldChg chg="modSp add mod modShow">
        <pc:chgData name="Kristopher Dane" userId="d84d8c0e-930a-40bb-85bb-6d1fbf054fa6" providerId="ADAL" clId="{36CD3DAD-8557-4D83-93D3-D2912E018299}" dt="2022-06-03T17:27:20.735" v="1189" actId="729"/>
        <pc:sldMkLst>
          <pc:docMk/>
          <pc:sldMk cId="3846190170" sldId="368"/>
        </pc:sldMkLst>
        <pc:spChg chg="mod">
          <ac:chgData name="Kristopher Dane" userId="d84d8c0e-930a-40bb-85bb-6d1fbf054fa6" providerId="ADAL" clId="{36CD3DAD-8557-4D83-93D3-D2912E018299}" dt="2022-06-03T16:38:03.363" v="495" actId="20577"/>
          <ac:spMkLst>
            <pc:docMk/>
            <pc:sldMk cId="3846190170" sldId="368"/>
            <ac:spMk id="7" creationId="{45AC73D9-17A9-CC47-8BDD-0C03D3D61A30}"/>
          </ac:spMkLst>
        </pc:spChg>
      </pc:sldChg>
      <pc:sldChg chg="modSp add mod ord modShow">
        <pc:chgData name="Kristopher Dane" userId="d84d8c0e-930a-40bb-85bb-6d1fbf054fa6" providerId="ADAL" clId="{36CD3DAD-8557-4D83-93D3-D2912E018299}" dt="2022-06-03T17:50:53.036" v="1714" actId="20577"/>
        <pc:sldMkLst>
          <pc:docMk/>
          <pc:sldMk cId="3481596849" sldId="369"/>
        </pc:sldMkLst>
        <pc:spChg chg="mod">
          <ac:chgData name="Kristopher Dane" userId="d84d8c0e-930a-40bb-85bb-6d1fbf054fa6" providerId="ADAL" clId="{36CD3DAD-8557-4D83-93D3-D2912E018299}" dt="2022-06-03T17:50:53.036" v="1714" actId="20577"/>
          <ac:spMkLst>
            <pc:docMk/>
            <pc:sldMk cId="3481596849" sldId="369"/>
            <ac:spMk id="7" creationId="{45AC73D9-17A9-CC47-8BDD-0C03D3D61A30}"/>
          </ac:spMkLst>
        </pc:spChg>
      </pc:sldChg>
      <pc:sldChg chg="modSp add mod modShow">
        <pc:chgData name="Kristopher Dane" userId="d84d8c0e-930a-40bb-85bb-6d1fbf054fa6" providerId="ADAL" clId="{36CD3DAD-8557-4D83-93D3-D2912E018299}" dt="2022-06-14T19:10:50.049" v="2411" actId="729"/>
        <pc:sldMkLst>
          <pc:docMk/>
          <pc:sldMk cId="1641310378" sldId="370"/>
        </pc:sldMkLst>
        <pc:spChg chg="mod">
          <ac:chgData name="Kristopher Dane" userId="d84d8c0e-930a-40bb-85bb-6d1fbf054fa6" providerId="ADAL" clId="{36CD3DAD-8557-4D83-93D3-D2912E018299}" dt="2022-06-03T16:39:25.834" v="526" actId="20577"/>
          <ac:spMkLst>
            <pc:docMk/>
            <pc:sldMk cId="1641310378" sldId="370"/>
            <ac:spMk id="2" creationId="{16EECD94-17E8-6B4C-84AE-7E6D5C31D1B5}"/>
          </ac:spMkLst>
        </pc:spChg>
        <pc:spChg chg="mod">
          <ac:chgData name="Kristopher Dane" userId="d84d8c0e-930a-40bb-85bb-6d1fbf054fa6" providerId="ADAL" clId="{36CD3DAD-8557-4D83-93D3-D2912E018299}" dt="2022-06-03T17:10:04.242" v="1071" actId="20577"/>
          <ac:spMkLst>
            <pc:docMk/>
            <pc:sldMk cId="1641310378" sldId="370"/>
            <ac:spMk id="3" creationId="{0DCED6D6-8871-F040-97C9-889D4BD3A07F}"/>
          </ac:spMkLst>
        </pc:spChg>
      </pc:sldChg>
      <pc:sldChg chg="modSp add mod ord">
        <pc:chgData name="Kristopher Dane" userId="d84d8c0e-930a-40bb-85bb-6d1fbf054fa6" providerId="ADAL" clId="{36CD3DAD-8557-4D83-93D3-D2912E018299}" dt="2022-06-03T17:45:54.449" v="1656" actId="20577"/>
        <pc:sldMkLst>
          <pc:docMk/>
          <pc:sldMk cId="1578101829" sldId="371"/>
        </pc:sldMkLst>
        <pc:spChg chg="mod">
          <ac:chgData name="Kristopher Dane" userId="d84d8c0e-930a-40bb-85bb-6d1fbf054fa6" providerId="ADAL" clId="{36CD3DAD-8557-4D83-93D3-D2912E018299}" dt="2022-06-03T17:31:06.801" v="1439" actId="20577"/>
          <ac:spMkLst>
            <pc:docMk/>
            <pc:sldMk cId="1578101829" sldId="371"/>
            <ac:spMk id="2" creationId="{16EECD94-17E8-6B4C-84AE-7E6D5C31D1B5}"/>
          </ac:spMkLst>
        </pc:spChg>
        <pc:spChg chg="mod">
          <ac:chgData name="Kristopher Dane" userId="d84d8c0e-930a-40bb-85bb-6d1fbf054fa6" providerId="ADAL" clId="{36CD3DAD-8557-4D83-93D3-D2912E018299}" dt="2022-06-03T17:45:54.449" v="1656" actId="20577"/>
          <ac:spMkLst>
            <pc:docMk/>
            <pc:sldMk cId="1578101829" sldId="371"/>
            <ac:spMk id="3" creationId="{0DCED6D6-8871-F040-97C9-889D4BD3A07F}"/>
          </ac:spMkLst>
        </pc:spChg>
        <pc:spChg chg="mod">
          <ac:chgData name="Kristopher Dane" userId="d84d8c0e-930a-40bb-85bb-6d1fbf054fa6" providerId="ADAL" clId="{36CD3DAD-8557-4D83-93D3-D2912E018299}" dt="2022-06-03T16:56:41.986" v="987" actId="5793"/>
          <ac:spMkLst>
            <pc:docMk/>
            <pc:sldMk cId="1578101829" sldId="371"/>
            <ac:spMk id="7" creationId="{FCB7BF72-14B9-A94D-B2BE-60488F66F437}"/>
          </ac:spMkLst>
        </pc:spChg>
      </pc:sldChg>
      <pc:sldChg chg="modSp add mod ord">
        <pc:chgData name="Kristopher Dane" userId="d84d8c0e-930a-40bb-85bb-6d1fbf054fa6" providerId="ADAL" clId="{36CD3DAD-8557-4D83-93D3-D2912E018299}" dt="2022-06-03T17:50:43.676" v="1699" actId="20577"/>
        <pc:sldMkLst>
          <pc:docMk/>
          <pc:sldMk cId="2747925792" sldId="372"/>
        </pc:sldMkLst>
        <pc:spChg chg="mod">
          <ac:chgData name="Kristopher Dane" userId="d84d8c0e-930a-40bb-85bb-6d1fbf054fa6" providerId="ADAL" clId="{36CD3DAD-8557-4D83-93D3-D2912E018299}" dt="2022-06-03T17:50:43.676" v="1699" actId="20577"/>
          <ac:spMkLst>
            <pc:docMk/>
            <pc:sldMk cId="2747925792" sldId="372"/>
            <ac:spMk id="7" creationId="{45AC73D9-17A9-CC47-8BDD-0C03D3D61A30}"/>
          </ac:spMkLst>
        </pc:spChg>
      </pc:sldChg>
      <pc:sldChg chg="addSp delSp modSp add mod ord">
        <pc:chgData name="Kristopher Dane" userId="d84d8c0e-930a-40bb-85bb-6d1fbf054fa6" providerId="ADAL" clId="{36CD3DAD-8557-4D83-93D3-D2912E018299}" dt="2022-06-06T20:47:33.358" v="1778" actId="1076"/>
        <pc:sldMkLst>
          <pc:docMk/>
          <pc:sldMk cId="2536569229" sldId="373"/>
        </pc:sldMkLst>
        <pc:spChg chg="mod">
          <ac:chgData name="Kristopher Dane" userId="d84d8c0e-930a-40bb-85bb-6d1fbf054fa6" providerId="ADAL" clId="{36CD3DAD-8557-4D83-93D3-D2912E018299}" dt="2022-06-03T17:26:30.997" v="1119" actId="20577"/>
          <ac:spMkLst>
            <pc:docMk/>
            <pc:sldMk cId="2536569229" sldId="373"/>
            <ac:spMk id="2" creationId="{16EECD94-17E8-6B4C-84AE-7E6D5C31D1B5}"/>
          </ac:spMkLst>
        </pc:spChg>
        <pc:spChg chg="mod">
          <ac:chgData name="Kristopher Dane" userId="d84d8c0e-930a-40bb-85bb-6d1fbf054fa6" providerId="ADAL" clId="{36CD3DAD-8557-4D83-93D3-D2912E018299}" dt="2022-06-03T17:26:46.550" v="1154" actId="20577"/>
          <ac:spMkLst>
            <pc:docMk/>
            <pc:sldMk cId="2536569229" sldId="373"/>
            <ac:spMk id="3" creationId="{0DCED6D6-8871-F040-97C9-889D4BD3A07F}"/>
          </ac:spMkLst>
        </pc:spChg>
        <pc:spChg chg="add del mod">
          <ac:chgData name="Kristopher Dane" userId="d84d8c0e-930a-40bb-85bb-6d1fbf054fa6" providerId="ADAL" clId="{36CD3DAD-8557-4D83-93D3-D2912E018299}" dt="2022-06-06T20:46:23.612" v="1753" actId="478"/>
          <ac:spMkLst>
            <pc:docMk/>
            <pc:sldMk cId="2536569229" sldId="373"/>
            <ac:spMk id="4" creationId="{3706E4BB-6823-424C-BC52-B51B89C0E752}"/>
          </ac:spMkLst>
        </pc:spChg>
        <pc:spChg chg="mod">
          <ac:chgData name="Kristopher Dane" userId="d84d8c0e-930a-40bb-85bb-6d1fbf054fa6" providerId="ADAL" clId="{36CD3DAD-8557-4D83-93D3-D2912E018299}" dt="2022-06-03T17:26:36.113" v="1123" actId="5793"/>
          <ac:spMkLst>
            <pc:docMk/>
            <pc:sldMk cId="2536569229" sldId="373"/>
            <ac:spMk id="7" creationId="{FCB7BF72-14B9-A94D-B2BE-60488F66F437}"/>
          </ac:spMkLst>
        </pc:spChg>
        <pc:spChg chg="add mod">
          <ac:chgData name="Kristopher Dane" userId="d84d8c0e-930a-40bb-85bb-6d1fbf054fa6" providerId="ADAL" clId="{36CD3DAD-8557-4D83-93D3-D2912E018299}" dt="2022-06-06T20:47:21.487" v="1775" actId="1076"/>
          <ac:spMkLst>
            <pc:docMk/>
            <pc:sldMk cId="2536569229" sldId="373"/>
            <ac:spMk id="10" creationId="{19B8219B-3356-4000-B35F-6A3DE46E847F}"/>
          </ac:spMkLst>
        </pc:spChg>
        <pc:picChg chg="add mod">
          <ac:chgData name="Kristopher Dane" userId="d84d8c0e-930a-40bb-85bb-6d1fbf054fa6" providerId="ADAL" clId="{36CD3DAD-8557-4D83-93D3-D2912E018299}" dt="2022-06-06T20:47:15.746" v="1774" actId="14100"/>
          <ac:picMkLst>
            <pc:docMk/>
            <pc:sldMk cId="2536569229" sldId="373"/>
            <ac:picMk id="8" creationId="{E0BB6438-E280-4344-8585-B15D4F29494F}"/>
          </ac:picMkLst>
        </pc:picChg>
        <pc:picChg chg="add mod">
          <ac:chgData name="Kristopher Dane" userId="d84d8c0e-930a-40bb-85bb-6d1fbf054fa6" providerId="ADAL" clId="{36CD3DAD-8557-4D83-93D3-D2912E018299}" dt="2022-06-06T20:47:33.358" v="1778" actId="1076"/>
          <ac:picMkLst>
            <pc:docMk/>
            <pc:sldMk cId="2536569229" sldId="373"/>
            <ac:picMk id="12" creationId="{20741A9B-01FD-49B8-832F-1AB1A9C93F11}"/>
          </ac:picMkLst>
        </pc:picChg>
      </pc:sldChg>
      <pc:sldChg chg="add">
        <pc:chgData name="Kristopher Dane" userId="d84d8c0e-930a-40bb-85bb-6d1fbf054fa6" providerId="ADAL" clId="{36CD3DAD-8557-4D83-93D3-D2912E018299}" dt="2022-06-03T17:27:45.759" v="1192"/>
        <pc:sldMkLst>
          <pc:docMk/>
          <pc:sldMk cId="2538590025" sldId="374"/>
        </pc:sldMkLst>
      </pc:sldChg>
      <pc:sldChg chg="modSp add mod ord modShow modNotesTx">
        <pc:chgData name="Kristopher Dane" userId="d84d8c0e-930a-40bb-85bb-6d1fbf054fa6" providerId="ADAL" clId="{36CD3DAD-8557-4D83-93D3-D2912E018299}" dt="2022-06-09T18:12:40.219" v="2036" actId="20577"/>
        <pc:sldMkLst>
          <pc:docMk/>
          <pc:sldMk cId="1486725101" sldId="375"/>
        </pc:sldMkLst>
        <pc:spChg chg="mod">
          <ac:chgData name="Kristopher Dane" userId="d84d8c0e-930a-40bb-85bb-6d1fbf054fa6" providerId="ADAL" clId="{36CD3DAD-8557-4D83-93D3-D2912E018299}" dt="2022-06-03T17:29:51.327" v="1392" actId="20577"/>
          <ac:spMkLst>
            <pc:docMk/>
            <pc:sldMk cId="1486725101" sldId="375"/>
            <ac:spMk id="2" creationId="{16EECD94-17E8-6B4C-84AE-7E6D5C31D1B5}"/>
          </ac:spMkLst>
        </pc:spChg>
        <pc:spChg chg="mod">
          <ac:chgData name="Kristopher Dane" userId="d84d8c0e-930a-40bb-85bb-6d1fbf054fa6" providerId="ADAL" clId="{36CD3DAD-8557-4D83-93D3-D2912E018299}" dt="2022-06-03T17:35:41.451" v="1551" actId="13926"/>
          <ac:spMkLst>
            <pc:docMk/>
            <pc:sldMk cId="1486725101" sldId="375"/>
            <ac:spMk id="3" creationId="{0DCED6D6-8871-F040-97C9-889D4BD3A07F}"/>
          </ac:spMkLst>
        </pc:spChg>
      </pc:sldChg>
      <pc:sldChg chg="modSp add mod modNotesTx">
        <pc:chgData name="Kristopher Dane" userId="d84d8c0e-930a-40bb-85bb-6d1fbf054fa6" providerId="ADAL" clId="{36CD3DAD-8557-4D83-93D3-D2912E018299}" dt="2022-06-15T20:05:31.489" v="5296" actId="14100"/>
        <pc:sldMkLst>
          <pc:docMk/>
          <pc:sldMk cId="3420469701" sldId="376"/>
        </pc:sldMkLst>
        <pc:spChg chg="mod">
          <ac:chgData name="Kristopher Dane" userId="d84d8c0e-930a-40bb-85bb-6d1fbf054fa6" providerId="ADAL" clId="{36CD3DAD-8557-4D83-93D3-D2912E018299}" dt="2022-06-03T17:28:14.678" v="1234" actId="20577"/>
          <ac:spMkLst>
            <pc:docMk/>
            <pc:sldMk cId="3420469701" sldId="376"/>
            <ac:spMk id="2" creationId="{16EECD94-17E8-6B4C-84AE-7E6D5C31D1B5}"/>
          </ac:spMkLst>
        </pc:spChg>
        <pc:spChg chg="mod">
          <ac:chgData name="Kristopher Dane" userId="d84d8c0e-930a-40bb-85bb-6d1fbf054fa6" providerId="ADAL" clId="{36CD3DAD-8557-4D83-93D3-D2912E018299}" dt="2022-06-15T20:05:31.489" v="5296" actId="14100"/>
          <ac:spMkLst>
            <pc:docMk/>
            <pc:sldMk cId="3420469701" sldId="376"/>
            <ac:spMk id="3" creationId="{0DCED6D6-8871-F040-97C9-889D4BD3A07F}"/>
          </ac:spMkLst>
        </pc:spChg>
        <pc:spChg chg="mod">
          <ac:chgData name="Kristopher Dane" userId="d84d8c0e-930a-40bb-85bb-6d1fbf054fa6" providerId="ADAL" clId="{36CD3DAD-8557-4D83-93D3-D2912E018299}" dt="2022-06-03T17:28:22.103" v="1258" actId="20577"/>
          <ac:spMkLst>
            <pc:docMk/>
            <pc:sldMk cId="3420469701" sldId="376"/>
            <ac:spMk id="7" creationId="{FCB7BF72-14B9-A94D-B2BE-60488F66F437}"/>
          </ac:spMkLst>
        </pc:spChg>
        <pc:spChg chg="mod">
          <ac:chgData name="Kristopher Dane" userId="d84d8c0e-930a-40bb-85bb-6d1fbf054fa6" providerId="ADAL" clId="{36CD3DAD-8557-4D83-93D3-D2912E018299}" dt="2022-06-15T20:05:04.595" v="5288" actId="1035"/>
          <ac:spMkLst>
            <pc:docMk/>
            <pc:sldMk cId="3420469701" sldId="376"/>
            <ac:spMk id="26" creationId="{7D51841D-BA61-4E6D-81D5-FF7189FDE6CF}"/>
          </ac:spMkLst>
        </pc:spChg>
        <pc:spChg chg="mod">
          <ac:chgData name="Kristopher Dane" userId="d84d8c0e-930a-40bb-85bb-6d1fbf054fa6" providerId="ADAL" clId="{36CD3DAD-8557-4D83-93D3-D2912E018299}" dt="2022-06-15T20:05:04.595" v="5288" actId="1035"/>
          <ac:spMkLst>
            <pc:docMk/>
            <pc:sldMk cId="3420469701" sldId="376"/>
            <ac:spMk id="27" creationId="{C4606B22-52AF-46B9-ADA6-93EE2E745EC3}"/>
          </ac:spMkLst>
        </pc:spChg>
        <pc:spChg chg="mod">
          <ac:chgData name="Kristopher Dane" userId="d84d8c0e-930a-40bb-85bb-6d1fbf054fa6" providerId="ADAL" clId="{36CD3DAD-8557-4D83-93D3-D2912E018299}" dt="2022-06-15T20:05:04.595" v="5288" actId="1035"/>
          <ac:spMkLst>
            <pc:docMk/>
            <pc:sldMk cId="3420469701" sldId="376"/>
            <ac:spMk id="29" creationId="{CE14CFE3-DE81-4786-BB3B-E11711F78C3F}"/>
          </ac:spMkLst>
        </pc:spChg>
        <pc:spChg chg="mod">
          <ac:chgData name="Kristopher Dane" userId="d84d8c0e-930a-40bb-85bb-6d1fbf054fa6" providerId="ADAL" clId="{36CD3DAD-8557-4D83-93D3-D2912E018299}" dt="2022-06-14T23:29:07.411" v="4942" actId="6549"/>
          <ac:spMkLst>
            <pc:docMk/>
            <pc:sldMk cId="3420469701" sldId="376"/>
            <ac:spMk id="31" creationId="{FB2FD0F8-F1FD-4B15-AB70-AFDD7F2AB6E4}"/>
          </ac:spMkLst>
        </pc:spChg>
        <pc:spChg chg="mod">
          <ac:chgData name="Kristopher Dane" userId="d84d8c0e-930a-40bb-85bb-6d1fbf054fa6" providerId="ADAL" clId="{36CD3DAD-8557-4D83-93D3-D2912E018299}" dt="2022-06-15T20:05:04.595" v="5288" actId="1035"/>
          <ac:spMkLst>
            <pc:docMk/>
            <pc:sldMk cId="3420469701" sldId="376"/>
            <ac:spMk id="33" creationId="{7369BCB8-036B-4516-BEE8-EEE811DF1E1B}"/>
          </ac:spMkLst>
        </pc:spChg>
        <pc:spChg chg="mod">
          <ac:chgData name="Kristopher Dane" userId="d84d8c0e-930a-40bb-85bb-6d1fbf054fa6" providerId="ADAL" clId="{36CD3DAD-8557-4D83-93D3-D2912E018299}" dt="2022-06-15T20:05:04.595" v="5288" actId="1035"/>
          <ac:spMkLst>
            <pc:docMk/>
            <pc:sldMk cId="3420469701" sldId="376"/>
            <ac:spMk id="34" creationId="{66872970-DBFB-4F32-8676-44CE89F7D9A6}"/>
          </ac:spMkLst>
        </pc:spChg>
        <pc:spChg chg="mod">
          <ac:chgData name="Kristopher Dane" userId="d84d8c0e-930a-40bb-85bb-6d1fbf054fa6" providerId="ADAL" clId="{36CD3DAD-8557-4D83-93D3-D2912E018299}" dt="2022-06-15T20:05:04.595" v="5288" actId="1035"/>
          <ac:spMkLst>
            <pc:docMk/>
            <pc:sldMk cId="3420469701" sldId="376"/>
            <ac:spMk id="35" creationId="{BA9C9FDB-8E83-47C3-9DF0-B21678947BCF}"/>
          </ac:spMkLst>
        </pc:spChg>
        <pc:spChg chg="mod">
          <ac:chgData name="Kristopher Dane" userId="d84d8c0e-930a-40bb-85bb-6d1fbf054fa6" providerId="ADAL" clId="{36CD3DAD-8557-4D83-93D3-D2912E018299}" dt="2022-06-15T20:04:16.265" v="5262" actId="20577"/>
          <ac:spMkLst>
            <pc:docMk/>
            <pc:sldMk cId="3420469701" sldId="376"/>
            <ac:spMk id="37" creationId="{5CBCBFCE-EDA4-4507-9F3B-38CFED1B5443}"/>
          </ac:spMkLst>
        </pc:spChg>
        <pc:spChg chg="mod">
          <ac:chgData name="Kristopher Dane" userId="d84d8c0e-930a-40bb-85bb-6d1fbf054fa6" providerId="ADAL" clId="{36CD3DAD-8557-4D83-93D3-D2912E018299}" dt="2022-06-15T20:05:04.595" v="5288" actId="1035"/>
          <ac:spMkLst>
            <pc:docMk/>
            <pc:sldMk cId="3420469701" sldId="376"/>
            <ac:spMk id="42" creationId="{5B020354-26A0-4F78-BB62-C8FAAAB21C54}"/>
          </ac:spMkLst>
        </pc:spChg>
        <pc:spChg chg="mod">
          <ac:chgData name="Kristopher Dane" userId="d84d8c0e-930a-40bb-85bb-6d1fbf054fa6" providerId="ADAL" clId="{36CD3DAD-8557-4D83-93D3-D2912E018299}" dt="2022-06-15T20:05:04.595" v="5288" actId="1035"/>
          <ac:spMkLst>
            <pc:docMk/>
            <pc:sldMk cId="3420469701" sldId="376"/>
            <ac:spMk id="43" creationId="{783DF7CA-0723-472F-90E7-2454E1BCF1BB}"/>
          </ac:spMkLst>
        </pc:spChg>
        <pc:spChg chg="mod">
          <ac:chgData name="Kristopher Dane" userId="d84d8c0e-930a-40bb-85bb-6d1fbf054fa6" providerId="ADAL" clId="{36CD3DAD-8557-4D83-93D3-D2912E018299}" dt="2022-06-15T20:05:04.595" v="5288" actId="1035"/>
          <ac:spMkLst>
            <pc:docMk/>
            <pc:sldMk cId="3420469701" sldId="376"/>
            <ac:spMk id="47" creationId="{504D0462-02C3-4B31-9036-23038FC49D17}"/>
          </ac:spMkLst>
        </pc:spChg>
        <pc:spChg chg="mod">
          <ac:chgData name="Kristopher Dane" userId="d84d8c0e-930a-40bb-85bb-6d1fbf054fa6" providerId="ADAL" clId="{36CD3DAD-8557-4D83-93D3-D2912E018299}" dt="2022-06-15T20:05:04.595" v="5288" actId="1035"/>
          <ac:spMkLst>
            <pc:docMk/>
            <pc:sldMk cId="3420469701" sldId="376"/>
            <ac:spMk id="48" creationId="{E07B8423-AB25-4233-8188-FD86EE2A7758}"/>
          </ac:spMkLst>
        </pc:spChg>
        <pc:spChg chg="mod">
          <ac:chgData name="Kristopher Dane" userId="d84d8c0e-930a-40bb-85bb-6d1fbf054fa6" providerId="ADAL" clId="{36CD3DAD-8557-4D83-93D3-D2912E018299}" dt="2022-06-15T20:05:04.595" v="5288" actId="1035"/>
          <ac:spMkLst>
            <pc:docMk/>
            <pc:sldMk cId="3420469701" sldId="376"/>
            <ac:spMk id="49" creationId="{D07A4A0B-4FF6-4548-A518-8EED0928BF7F}"/>
          </ac:spMkLst>
        </pc:spChg>
        <pc:grpChg chg="mod">
          <ac:chgData name="Kristopher Dane" userId="d84d8c0e-930a-40bb-85bb-6d1fbf054fa6" providerId="ADAL" clId="{36CD3DAD-8557-4D83-93D3-D2912E018299}" dt="2022-06-15T20:05:04.595" v="5288" actId="1035"/>
          <ac:grpSpMkLst>
            <pc:docMk/>
            <pc:sldMk cId="3420469701" sldId="376"/>
            <ac:grpSpMk id="41" creationId="{DFF19EB7-F12E-4795-B4CA-F1699F3D6FB2}"/>
          </ac:grpSpMkLst>
        </pc:grpChg>
        <pc:grpChg chg="mod">
          <ac:chgData name="Kristopher Dane" userId="d84d8c0e-930a-40bb-85bb-6d1fbf054fa6" providerId="ADAL" clId="{36CD3DAD-8557-4D83-93D3-D2912E018299}" dt="2022-06-15T20:05:04.595" v="5288" actId="1035"/>
          <ac:grpSpMkLst>
            <pc:docMk/>
            <pc:sldMk cId="3420469701" sldId="376"/>
            <ac:grpSpMk id="51" creationId="{EECA632F-F230-4C92-9BD9-98CEFB071845}"/>
          </ac:grpSpMkLst>
        </pc:grpChg>
        <pc:grpChg chg="mod">
          <ac:chgData name="Kristopher Dane" userId="d84d8c0e-930a-40bb-85bb-6d1fbf054fa6" providerId="ADAL" clId="{36CD3DAD-8557-4D83-93D3-D2912E018299}" dt="2022-06-15T20:05:04.595" v="5288" actId="1035"/>
          <ac:grpSpMkLst>
            <pc:docMk/>
            <pc:sldMk cId="3420469701" sldId="376"/>
            <ac:grpSpMk id="52" creationId="{093129BA-ED51-4A2D-A10B-BFAB7BAB8BE6}"/>
          </ac:grpSpMkLst>
        </pc:grpChg>
        <pc:picChg chg="mod">
          <ac:chgData name="Kristopher Dane" userId="d84d8c0e-930a-40bb-85bb-6d1fbf054fa6" providerId="ADAL" clId="{36CD3DAD-8557-4D83-93D3-D2912E018299}" dt="2022-06-15T20:05:04.595" v="5288" actId="1035"/>
          <ac:picMkLst>
            <pc:docMk/>
            <pc:sldMk cId="3420469701" sldId="376"/>
            <ac:picMk id="16" creationId="{E4237A28-8252-47AD-813F-A33CCB0B8398}"/>
          </ac:picMkLst>
        </pc:picChg>
        <pc:picChg chg="mod">
          <ac:chgData name="Kristopher Dane" userId="d84d8c0e-930a-40bb-85bb-6d1fbf054fa6" providerId="ADAL" clId="{36CD3DAD-8557-4D83-93D3-D2912E018299}" dt="2022-06-15T20:05:04.595" v="5288" actId="1035"/>
          <ac:picMkLst>
            <pc:docMk/>
            <pc:sldMk cId="3420469701" sldId="376"/>
            <ac:picMk id="24" creationId="{D6111B01-6A76-45CE-9DD7-92433DA0016E}"/>
          </ac:picMkLst>
        </pc:picChg>
        <pc:picChg chg="mod">
          <ac:chgData name="Kristopher Dane" userId="d84d8c0e-930a-40bb-85bb-6d1fbf054fa6" providerId="ADAL" clId="{36CD3DAD-8557-4D83-93D3-D2912E018299}" dt="2022-06-15T20:05:04.595" v="5288" actId="1035"/>
          <ac:picMkLst>
            <pc:docMk/>
            <pc:sldMk cId="3420469701" sldId="376"/>
            <ac:picMk id="28" creationId="{47A3A353-38BD-4894-B770-B046C545427E}"/>
          </ac:picMkLst>
        </pc:picChg>
        <pc:picChg chg="mod">
          <ac:chgData name="Kristopher Dane" userId="d84d8c0e-930a-40bb-85bb-6d1fbf054fa6" providerId="ADAL" clId="{36CD3DAD-8557-4D83-93D3-D2912E018299}" dt="2022-06-15T20:05:04.595" v="5288" actId="1035"/>
          <ac:picMkLst>
            <pc:docMk/>
            <pc:sldMk cId="3420469701" sldId="376"/>
            <ac:picMk id="30" creationId="{A35ED840-D760-4657-BED3-6A113B3A6E83}"/>
          </ac:picMkLst>
        </pc:picChg>
        <pc:picChg chg="mod">
          <ac:chgData name="Kristopher Dane" userId="d84d8c0e-930a-40bb-85bb-6d1fbf054fa6" providerId="ADAL" clId="{36CD3DAD-8557-4D83-93D3-D2912E018299}" dt="2022-06-15T20:05:04.595" v="5288" actId="1035"/>
          <ac:picMkLst>
            <pc:docMk/>
            <pc:sldMk cId="3420469701" sldId="376"/>
            <ac:picMk id="36" creationId="{BD76B4A7-3B48-442A-9385-CB4FF3EB5C0D}"/>
          </ac:picMkLst>
        </pc:picChg>
      </pc:sldChg>
      <pc:sldChg chg="add del ord">
        <pc:chgData name="Kristopher Dane" userId="d84d8c0e-930a-40bb-85bb-6d1fbf054fa6" providerId="ADAL" clId="{36CD3DAD-8557-4D83-93D3-D2912E018299}" dt="2022-06-03T17:28:54.497" v="1325" actId="2696"/>
        <pc:sldMkLst>
          <pc:docMk/>
          <pc:sldMk cId="3267425949" sldId="377"/>
        </pc:sldMkLst>
      </pc:sldChg>
      <pc:sldChg chg="addSp modSp add mod ord modShow modNotesTx">
        <pc:chgData name="Kristopher Dane" userId="d84d8c0e-930a-40bb-85bb-6d1fbf054fa6" providerId="ADAL" clId="{36CD3DAD-8557-4D83-93D3-D2912E018299}" dt="2022-06-14T23:18:49.833" v="4899" actId="729"/>
        <pc:sldMkLst>
          <pc:docMk/>
          <pc:sldMk cId="3993301273" sldId="377"/>
        </pc:sldMkLst>
        <pc:spChg chg="mod">
          <ac:chgData name="Kristopher Dane" userId="d84d8c0e-930a-40bb-85bb-6d1fbf054fa6" providerId="ADAL" clId="{36CD3DAD-8557-4D83-93D3-D2912E018299}" dt="2022-06-09T18:48:18.487" v="2403" actId="20577"/>
          <ac:spMkLst>
            <pc:docMk/>
            <pc:sldMk cId="3993301273" sldId="377"/>
            <ac:spMk id="3" creationId="{0DCED6D6-8871-F040-97C9-889D4BD3A07F}"/>
          </ac:spMkLst>
        </pc:spChg>
        <pc:picChg chg="add mod">
          <ac:chgData name="Kristopher Dane" userId="d84d8c0e-930a-40bb-85bb-6d1fbf054fa6" providerId="ADAL" clId="{36CD3DAD-8557-4D83-93D3-D2912E018299}" dt="2022-06-09T18:48:35.724" v="2406" actId="1076"/>
          <ac:picMkLst>
            <pc:docMk/>
            <pc:sldMk cId="3993301273" sldId="377"/>
            <ac:picMk id="6" creationId="{DD177569-42CC-49F9-A76F-C00D9DB65360}"/>
          </ac:picMkLst>
        </pc:picChg>
        <pc:picChg chg="add mod">
          <ac:chgData name="Kristopher Dane" userId="d84d8c0e-930a-40bb-85bb-6d1fbf054fa6" providerId="ADAL" clId="{36CD3DAD-8557-4D83-93D3-D2912E018299}" dt="2022-06-14T23:18:43.537" v="4897" actId="1076"/>
          <ac:picMkLst>
            <pc:docMk/>
            <pc:sldMk cId="3993301273" sldId="377"/>
            <ac:picMk id="7" creationId="{096B00D1-EAE2-4884-A651-D3836785DADF}"/>
          </ac:picMkLst>
        </pc:picChg>
      </pc:sldChg>
      <pc:sldChg chg="addSp modSp add mod">
        <pc:chgData name="Kristopher Dane" userId="d84d8c0e-930a-40bb-85bb-6d1fbf054fa6" providerId="ADAL" clId="{36CD3DAD-8557-4D83-93D3-D2912E018299}" dt="2022-06-03T17:47:11.460" v="1666" actId="1076"/>
        <pc:sldMkLst>
          <pc:docMk/>
          <pc:sldMk cId="1373095028" sldId="378"/>
        </pc:sldMkLst>
        <pc:spChg chg="add mod">
          <ac:chgData name="Kristopher Dane" userId="d84d8c0e-930a-40bb-85bb-6d1fbf054fa6" providerId="ADAL" clId="{36CD3DAD-8557-4D83-93D3-D2912E018299}" dt="2022-06-03T17:47:11.460" v="1666" actId="1076"/>
          <ac:spMkLst>
            <pc:docMk/>
            <pc:sldMk cId="1373095028" sldId="378"/>
            <ac:spMk id="4" creationId="{5F3DDC2F-F061-4284-BE14-3873F9B4FB27}"/>
          </ac:spMkLst>
        </pc:spChg>
        <pc:spChg chg="add mod">
          <ac:chgData name="Kristopher Dane" userId="d84d8c0e-930a-40bb-85bb-6d1fbf054fa6" providerId="ADAL" clId="{36CD3DAD-8557-4D83-93D3-D2912E018299}" dt="2022-06-03T17:47:09.481" v="1665" actId="1076"/>
          <ac:spMkLst>
            <pc:docMk/>
            <pc:sldMk cId="1373095028" sldId="378"/>
            <ac:spMk id="8" creationId="{194DCDC5-2D84-4C51-B753-69001A8FDE88}"/>
          </ac:spMkLst>
        </pc:spChg>
      </pc:sldChg>
      <pc:sldChg chg="modSp add del mod ord">
        <pc:chgData name="Kristopher Dane" userId="d84d8c0e-930a-40bb-85bb-6d1fbf054fa6" providerId="ADAL" clId="{36CD3DAD-8557-4D83-93D3-D2912E018299}" dt="2022-06-03T17:49:47.239" v="1676" actId="47"/>
        <pc:sldMkLst>
          <pc:docMk/>
          <pc:sldMk cId="2235029828" sldId="379"/>
        </pc:sldMkLst>
        <pc:spChg chg="mod">
          <ac:chgData name="Kristopher Dane" userId="d84d8c0e-930a-40bb-85bb-6d1fbf054fa6" providerId="ADAL" clId="{36CD3DAD-8557-4D83-93D3-D2912E018299}" dt="2022-06-03T17:31:56.594" v="1503" actId="20577"/>
          <ac:spMkLst>
            <pc:docMk/>
            <pc:sldMk cId="2235029828" sldId="379"/>
            <ac:spMk id="7" creationId="{45AC73D9-17A9-CC47-8BDD-0C03D3D61A30}"/>
          </ac:spMkLst>
        </pc:spChg>
      </pc:sldChg>
      <pc:sldChg chg="modSp add mod">
        <pc:chgData name="Kristopher Dane" userId="d84d8c0e-930a-40bb-85bb-6d1fbf054fa6" providerId="ADAL" clId="{36CD3DAD-8557-4D83-93D3-D2912E018299}" dt="2022-06-14T22:46:24.597" v="3016" actId="6549"/>
        <pc:sldMkLst>
          <pc:docMk/>
          <pc:sldMk cId="2575113195" sldId="407"/>
        </pc:sldMkLst>
        <pc:spChg chg="mod">
          <ac:chgData name="Kristopher Dane" userId="d84d8c0e-930a-40bb-85bb-6d1fbf054fa6" providerId="ADAL" clId="{36CD3DAD-8557-4D83-93D3-D2912E018299}" dt="2022-06-14T22:46:24.597" v="3016" actId="6549"/>
          <ac:spMkLst>
            <pc:docMk/>
            <pc:sldMk cId="2575113195" sldId="407"/>
            <ac:spMk id="3" creationId="{0DCED6D6-8871-F040-97C9-889D4BD3A07F}"/>
          </ac:spMkLst>
        </pc:spChg>
      </pc:sldChg>
      <pc:sldChg chg="delSp add mod modShow">
        <pc:chgData name="Kristopher Dane" userId="d84d8c0e-930a-40bb-85bb-6d1fbf054fa6" providerId="ADAL" clId="{36CD3DAD-8557-4D83-93D3-D2912E018299}" dt="2022-06-14T19:30:43.578" v="2798" actId="729"/>
        <pc:sldMkLst>
          <pc:docMk/>
          <pc:sldMk cId="3070315061" sldId="408"/>
        </pc:sldMkLst>
        <pc:spChg chg="del">
          <ac:chgData name="Kristopher Dane" userId="d84d8c0e-930a-40bb-85bb-6d1fbf054fa6" providerId="ADAL" clId="{36CD3DAD-8557-4D83-93D3-D2912E018299}" dt="2022-06-14T19:11:59.463" v="2422" actId="478"/>
          <ac:spMkLst>
            <pc:docMk/>
            <pc:sldMk cId="3070315061" sldId="408"/>
            <ac:spMk id="4" creationId="{6EBC1912-8020-46D5-903F-B58B7BA0F35D}"/>
          </ac:spMkLst>
        </pc:spChg>
      </pc:sldChg>
      <pc:sldChg chg="add mod modShow">
        <pc:chgData name="Kristopher Dane" userId="d84d8c0e-930a-40bb-85bb-6d1fbf054fa6" providerId="ADAL" clId="{36CD3DAD-8557-4D83-93D3-D2912E018299}" dt="2022-06-14T19:16:47.604" v="2477" actId="729"/>
        <pc:sldMkLst>
          <pc:docMk/>
          <pc:sldMk cId="1417812144" sldId="520"/>
        </pc:sldMkLst>
      </pc:sldChg>
      <pc:sldChg chg="addSp delSp modSp add mod delAnim modAnim modNotesTx">
        <pc:chgData name="Kristopher Dane" userId="d84d8c0e-930a-40bb-85bb-6d1fbf054fa6" providerId="ADAL" clId="{36CD3DAD-8557-4D83-93D3-D2912E018299}" dt="2022-06-14T23:09:17.768" v="4141" actId="15"/>
        <pc:sldMkLst>
          <pc:docMk/>
          <pc:sldMk cId="3381353130" sldId="521"/>
        </pc:sldMkLst>
        <pc:spChg chg="del mod">
          <ac:chgData name="Kristopher Dane" userId="d84d8c0e-930a-40bb-85bb-6d1fbf054fa6" providerId="ADAL" clId="{36CD3DAD-8557-4D83-93D3-D2912E018299}" dt="2022-06-14T19:15:34.498" v="2458" actId="478"/>
          <ac:spMkLst>
            <pc:docMk/>
            <pc:sldMk cId="3381353130" sldId="521"/>
            <ac:spMk id="3" creationId="{0DCED6D6-8871-F040-97C9-889D4BD3A07F}"/>
          </ac:spMkLst>
        </pc:spChg>
        <pc:spChg chg="add mod ord">
          <ac:chgData name="Kristopher Dane" userId="d84d8c0e-930a-40bb-85bb-6d1fbf054fa6" providerId="ADAL" clId="{36CD3DAD-8557-4D83-93D3-D2912E018299}" dt="2022-06-14T23:02:38.823" v="3825" actId="1035"/>
          <ac:spMkLst>
            <pc:docMk/>
            <pc:sldMk cId="3381353130" sldId="521"/>
            <ac:spMk id="4" creationId="{0F0721D1-8B9F-4E9C-9267-414CD5013EB7}"/>
          </ac:spMkLst>
        </pc:spChg>
        <pc:spChg chg="add mod ord">
          <ac:chgData name="Kristopher Dane" userId="d84d8c0e-930a-40bb-85bb-6d1fbf054fa6" providerId="ADAL" clId="{36CD3DAD-8557-4D83-93D3-D2912E018299}" dt="2022-06-14T23:02:38.823" v="3825" actId="1035"/>
          <ac:spMkLst>
            <pc:docMk/>
            <pc:sldMk cId="3381353130" sldId="521"/>
            <ac:spMk id="5" creationId="{F9CF87FB-5EEA-41CB-8470-CF6794043C2D}"/>
          </ac:spMkLst>
        </pc:spChg>
        <pc:spChg chg="add mod">
          <ac:chgData name="Kristopher Dane" userId="d84d8c0e-930a-40bb-85bb-6d1fbf054fa6" providerId="ADAL" clId="{36CD3DAD-8557-4D83-93D3-D2912E018299}" dt="2022-06-14T23:07:02.123" v="3831" actId="14100"/>
          <ac:spMkLst>
            <pc:docMk/>
            <pc:sldMk cId="3381353130" sldId="521"/>
            <ac:spMk id="8" creationId="{1B0926DB-C7B1-4D76-9F49-E98F44F6E210}"/>
          </ac:spMkLst>
        </pc:spChg>
        <pc:spChg chg="add del mod">
          <ac:chgData name="Kristopher Dane" userId="d84d8c0e-930a-40bb-85bb-6d1fbf054fa6" providerId="ADAL" clId="{36CD3DAD-8557-4D83-93D3-D2912E018299}" dt="2022-06-14T19:16:23.541" v="2470" actId="478"/>
          <ac:spMkLst>
            <pc:docMk/>
            <pc:sldMk cId="3381353130" sldId="521"/>
            <ac:spMk id="11" creationId="{060912D6-2C13-4D8C-93BE-0236F489E0CC}"/>
          </ac:spMkLst>
        </pc:spChg>
        <pc:spChg chg="add mod ord">
          <ac:chgData name="Kristopher Dane" userId="d84d8c0e-930a-40bb-85bb-6d1fbf054fa6" providerId="ADAL" clId="{36CD3DAD-8557-4D83-93D3-D2912E018299}" dt="2022-06-14T23:02:38.823" v="3825" actId="1035"/>
          <ac:spMkLst>
            <pc:docMk/>
            <pc:sldMk cId="3381353130" sldId="521"/>
            <ac:spMk id="12" creationId="{1CE64750-73CD-4DF2-BA81-83D8436522A2}"/>
          </ac:spMkLst>
        </pc:spChg>
        <pc:spChg chg="add mod ord">
          <ac:chgData name="Kristopher Dane" userId="d84d8c0e-930a-40bb-85bb-6d1fbf054fa6" providerId="ADAL" clId="{36CD3DAD-8557-4D83-93D3-D2912E018299}" dt="2022-06-14T23:02:38.823" v="3825" actId="1035"/>
          <ac:spMkLst>
            <pc:docMk/>
            <pc:sldMk cId="3381353130" sldId="521"/>
            <ac:spMk id="13" creationId="{D55FCD49-3B43-4F7C-B1C6-DB959805602C}"/>
          </ac:spMkLst>
        </pc:spChg>
        <pc:spChg chg="add del mod">
          <ac:chgData name="Kristopher Dane" userId="d84d8c0e-930a-40bb-85bb-6d1fbf054fa6" providerId="ADAL" clId="{36CD3DAD-8557-4D83-93D3-D2912E018299}" dt="2022-06-14T19:19:56.853" v="2553" actId="478"/>
          <ac:spMkLst>
            <pc:docMk/>
            <pc:sldMk cId="3381353130" sldId="521"/>
            <ac:spMk id="14" creationId="{AAE3541D-7121-472F-BDBE-D8F5423F5FD0}"/>
          </ac:spMkLst>
        </pc:spChg>
        <pc:spChg chg="add del mod">
          <ac:chgData name="Kristopher Dane" userId="d84d8c0e-930a-40bb-85bb-6d1fbf054fa6" providerId="ADAL" clId="{36CD3DAD-8557-4D83-93D3-D2912E018299}" dt="2022-06-14T19:24:56.287" v="2657" actId="21"/>
          <ac:spMkLst>
            <pc:docMk/>
            <pc:sldMk cId="3381353130" sldId="521"/>
            <ac:spMk id="15" creationId="{47AB3206-D7F1-47FA-A896-15B730592D37}"/>
          </ac:spMkLst>
        </pc:spChg>
        <pc:spChg chg="add mod">
          <ac:chgData name="Kristopher Dane" userId="d84d8c0e-930a-40bb-85bb-6d1fbf054fa6" providerId="ADAL" clId="{36CD3DAD-8557-4D83-93D3-D2912E018299}" dt="2022-06-14T23:02:38.823" v="3825" actId="1035"/>
          <ac:spMkLst>
            <pc:docMk/>
            <pc:sldMk cId="3381353130" sldId="521"/>
            <ac:spMk id="16" creationId="{71E6E53D-D083-4214-89C0-D0B27B8708AF}"/>
          </ac:spMkLst>
        </pc:spChg>
        <pc:picChg chg="add mod">
          <ac:chgData name="Kristopher Dane" userId="d84d8c0e-930a-40bb-85bb-6d1fbf054fa6" providerId="ADAL" clId="{36CD3DAD-8557-4D83-93D3-D2912E018299}" dt="2022-06-14T23:06:54.841" v="3827" actId="1076"/>
          <ac:picMkLst>
            <pc:docMk/>
            <pc:sldMk cId="3381353130" sldId="521"/>
            <ac:picMk id="10" creationId="{0DCA536E-2834-43B7-916E-746F828EBA78}"/>
          </ac:picMkLst>
        </pc:picChg>
        <pc:picChg chg="add del mod">
          <ac:chgData name="Kristopher Dane" userId="d84d8c0e-930a-40bb-85bb-6d1fbf054fa6" providerId="ADAL" clId="{36CD3DAD-8557-4D83-93D3-D2912E018299}" dt="2022-06-14T19:28:47.186" v="2769" actId="478"/>
          <ac:picMkLst>
            <pc:docMk/>
            <pc:sldMk cId="3381353130" sldId="521"/>
            <ac:picMk id="18" creationId="{87A10B70-F267-4F27-A09B-EC7E0824DEDE}"/>
          </ac:picMkLst>
        </pc:picChg>
        <pc:picChg chg="add mod modCrop">
          <ac:chgData name="Kristopher Dane" userId="d84d8c0e-930a-40bb-85bb-6d1fbf054fa6" providerId="ADAL" clId="{36CD3DAD-8557-4D83-93D3-D2912E018299}" dt="2022-06-14T23:02:38.823" v="3825" actId="1035"/>
          <ac:picMkLst>
            <pc:docMk/>
            <pc:sldMk cId="3381353130" sldId="521"/>
            <ac:picMk id="20" creationId="{7BB9CE4E-90D7-4798-B985-CA2178F296E8}"/>
          </ac:picMkLst>
        </pc:picChg>
      </pc:sldChg>
      <pc:sldChg chg="addSp modSp add mod modNotesTx">
        <pc:chgData name="Kristopher Dane" userId="d84d8c0e-930a-40bb-85bb-6d1fbf054fa6" providerId="ADAL" clId="{36CD3DAD-8557-4D83-93D3-D2912E018299}" dt="2022-06-15T20:02:22.226" v="5256" actId="20577"/>
        <pc:sldMkLst>
          <pc:docMk/>
          <pc:sldMk cId="1871092156" sldId="522"/>
        </pc:sldMkLst>
        <pc:spChg chg="mod">
          <ac:chgData name="Kristopher Dane" userId="d84d8c0e-930a-40bb-85bb-6d1fbf054fa6" providerId="ADAL" clId="{36CD3DAD-8557-4D83-93D3-D2912E018299}" dt="2022-06-14T19:32:26.140" v="2811" actId="5793"/>
          <ac:spMkLst>
            <pc:docMk/>
            <pc:sldMk cId="1871092156" sldId="522"/>
            <ac:spMk id="2" creationId="{16EECD94-17E8-6B4C-84AE-7E6D5C31D1B5}"/>
          </ac:spMkLst>
        </pc:spChg>
        <pc:spChg chg="mod">
          <ac:chgData name="Kristopher Dane" userId="d84d8c0e-930a-40bb-85bb-6d1fbf054fa6" providerId="ADAL" clId="{36CD3DAD-8557-4D83-93D3-D2912E018299}" dt="2022-06-14T19:36:42.826" v="2868" actId="20577"/>
          <ac:spMkLst>
            <pc:docMk/>
            <pc:sldMk cId="1871092156" sldId="522"/>
            <ac:spMk id="3" creationId="{0DCED6D6-8871-F040-97C9-889D4BD3A07F}"/>
          </ac:spMkLst>
        </pc:spChg>
        <pc:spChg chg="add mod">
          <ac:chgData name="Kristopher Dane" userId="d84d8c0e-930a-40bb-85bb-6d1fbf054fa6" providerId="ADAL" clId="{36CD3DAD-8557-4D83-93D3-D2912E018299}" dt="2022-06-14T23:44:25.032" v="5033" actId="14100"/>
          <ac:spMkLst>
            <pc:docMk/>
            <pc:sldMk cId="1871092156" sldId="522"/>
            <ac:spMk id="4" creationId="{35592288-E2BE-4A8A-B8A2-BFA9280CA03D}"/>
          </ac:spMkLst>
        </pc:spChg>
        <pc:spChg chg="mod">
          <ac:chgData name="Kristopher Dane" userId="d84d8c0e-930a-40bb-85bb-6d1fbf054fa6" providerId="ADAL" clId="{36CD3DAD-8557-4D83-93D3-D2912E018299}" dt="2022-06-15T20:02:22.226" v="5256" actId="20577"/>
          <ac:spMkLst>
            <pc:docMk/>
            <pc:sldMk cId="1871092156" sldId="522"/>
            <ac:spMk id="7" creationId="{FCB7BF72-14B9-A94D-B2BE-60488F66F437}"/>
          </ac:spMkLst>
        </pc:spChg>
        <pc:spChg chg="mod">
          <ac:chgData name="Kristopher Dane" userId="d84d8c0e-930a-40bb-85bb-6d1fbf054fa6" providerId="ADAL" clId="{36CD3DAD-8557-4D83-93D3-D2912E018299}" dt="2022-06-14T23:44:04.341" v="5028" actId="6549"/>
          <ac:spMkLst>
            <pc:docMk/>
            <pc:sldMk cId="1871092156" sldId="522"/>
            <ac:spMk id="8" creationId="{658938D3-1027-4A51-AC04-75B20778B60B}"/>
          </ac:spMkLst>
        </pc:spChg>
        <pc:spChg chg="add mod">
          <ac:chgData name="Kristopher Dane" userId="d84d8c0e-930a-40bb-85bb-6d1fbf054fa6" providerId="ADAL" clId="{36CD3DAD-8557-4D83-93D3-D2912E018299}" dt="2022-06-14T23:44:32.982" v="5037" actId="1076"/>
          <ac:spMkLst>
            <pc:docMk/>
            <pc:sldMk cId="1871092156" sldId="522"/>
            <ac:spMk id="10" creationId="{F7C3BB52-8EAA-45B3-8797-D21E1A738A36}"/>
          </ac:spMkLst>
        </pc:spChg>
      </pc:sldChg>
      <pc:sldChg chg="addSp delSp modSp add mod ord modShow modNotesTx">
        <pc:chgData name="Kristopher Dane" userId="d84d8c0e-930a-40bb-85bb-6d1fbf054fa6" providerId="ADAL" clId="{36CD3DAD-8557-4D83-93D3-D2912E018299}" dt="2022-06-14T23:14:14.990" v="4884" actId="20577"/>
        <pc:sldMkLst>
          <pc:docMk/>
          <pc:sldMk cId="924868401" sldId="523"/>
        </pc:sldMkLst>
        <pc:spChg chg="del mod">
          <ac:chgData name="Kristopher Dane" userId="d84d8c0e-930a-40bb-85bb-6d1fbf054fa6" providerId="ADAL" clId="{36CD3DAD-8557-4D83-93D3-D2912E018299}" dt="2022-06-14T22:47:11.768" v="3042" actId="478"/>
          <ac:spMkLst>
            <pc:docMk/>
            <pc:sldMk cId="924868401" sldId="523"/>
            <ac:spMk id="3" creationId="{0DCED6D6-8871-F040-97C9-889D4BD3A07F}"/>
          </ac:spMkLst>
        </pc:spChg>
        <pc:spChg chg="mod">
          <ac:chgData name="Kristopher Dane" userId="d84d8c0e-930a-40bb-85bb-6d1fbf054fa6" providerId="ADAL" clId="{36CD3DAD-8557-4D83-93D3-D2912E018299}" dt="2022-06-14T22:47:06.138" v="3040" actId="20577"/>
          <ac:spMkLst>
            <pc:docMk/>
            <pc:sldMk cId="924868401" sldId="523"/>
            <ac:spMk id="7" creationId="{FCB7BF72-14B9-A94D-B2BE-60488F66F437}"/>
          </ac:spMkLst>
        </pc:spChg>
        <pc:spChg chg="add del">
          <ac:chgData name="Kristopher Dane" userId="d84d8c0e-930a-40bb-85bb-6d1fbf054fa6" providerId="ADAL" clId="{36CD3DAD-8557-4D83-93D3-D2912E018299}" dt="2022-06-14T22:51:01.979" v="3066" actId="478"/>
          <ac:spMkLst>
            <pc:docMk/>
            <pc:sldMk cId="924868401" sldId="523"/>
            <ac:spMk id="13" creationId="{FDBBD493-12D1-4D5B-BDF5-0A975BFD15DA}"/>
          </ac:spMkLst>
        </pc:spChg>
        <pc:spChg chg="add mod">
          <ac:chgData name="Kristopher Dane" userId="d84d8c0e-930a-40bb-85bb-6d1fbf054fa6" providerId="ADAL" clId="{36CD3DAD-8557-4D83-93D3-D2912E018299}" dt="2022-06-14T22:53:36.022" v="3263" actId="113"/>
          <ac:spMkLst>
            <pc:docMk/>
            <pc:sldMk cId="924868401" sldId="523"/>
            <ac:spMk id="18" creationId="{24ADC962-BF2D-49F0-BD1E-A6BD66CAF06F}"/>
          </ac:spMkLst>
        </pc:spChg>
        <pc:spChg chg="add mod">
          <ac:chgData name="Kristopher Dane" userId="d84d8c0e-930a-40bb-85bb-6d1fbf054fa6" providerId="ADAL" clId="{36CD3DAD-8557-4D83-93D3-D2912E018299}" dt="2022-06-14T22:53:57.598" v="3269" actId="20577"/>
          <ac:spMkLst>
            <pc:docMk/>
            <pc:sldMk cId="924868401" sldId="523"/>
            <ac:spMk id="19" creationId="{4949A5D9-8F59-468A-BE3C-DF22B416077E}"/>
          </ac:spMkLst>
        </pc:spChg>
        <pc:spChg chg="add mod">
          <ac:chgData name="Kristopher Dane" userId="d84d8c0e-930a-40bb-85bb-6d1fbf054fa6" providerId="ADAL" clId="{36CD3DAD-8557-4D83-93D3-D2912E018299}" dt="2022-06-14T22:53:41.025" v="3265" actId="113"/>
          <ac:spMkLst>
            <pc:docMk/>
            <pc:sldMk cId="924868401" sldId="523"/>
            <ac:spMk id="20" creationId="{3793EABE-45AB-4A77-A897-9AD1E7142457}"/>
          </ac:spMkLst>
        </pc:spChg>
        <pc:spChg chg="add del mod">
          <ac:chgData name="Kristopher Dane" userId="d84d8c0e-930a-40bb-85bb-6d1fbf054fa6" providerId="ADAL" clId="{36CD3DAD-8557-4D83-93D3-D2912E018299}" dt="2022-06-14T23:10:17.434" v="4148" actId="478"/>
          <ac:spMkLst>
            <pc:docMk/>
            <pc:sldMk cId="924868401" sldId="523"/>
            <ac:spMk id="21" creationId="{43548B67-EB45-4DC4-B21F-288557119719}"/>
          </ac:spMkLst>
        </pc:spChg>
        <pc:spChg chg="add mod">
          <ac:chgData name="Kristopher Dane" userId="d84d8c0e-930a-40bb-85bb-6d1fbf054fa6" providerId="ADAL" clId="{36CD3DAD-8557-4D83-93D3-D2912E018299}" dt="2022-06-14T23:11:12.610" v="4162" actId="14100"/>
          <ac:spMkLst>
            <pc:docMk/>
            <pc:sldMk cId="924868401" sldId="523"/>
            <ac:spMk id="22" creationId="{8AF95D8A-65DF-4A6A-8E27-83A6C8ACC9F0}"/>
          </ac:spMkLst>
        </pc:spChg>
        <pc:picChg chg="add mod modCrop">
          <ac:chgData name="Kristopher Dane" userId="d84d8c0e-930a-40bb-85bb-6d1fbf054fa6" providerId="ADAL" clId="{36CD3DAD-8557-4D83-93D3-D2912E018299}" dt="2022-06-14T22:52:06.014" v="3122" actId="1036"/>
          <ac:picMkLst>
            <pc:docMk/>
            <pc:sldMk cId="924868401" sldId="523"/>
            <ac:picMk id="5" creationId="{83AD2959-E2C3-4207-A7E6-935D92E38755}"/>
          </ac:picMkLst>
        </pc:picChg>
        <pc:picChg chg="add mod modCrop">
          <ac:chgData name="Kristopher Dane" userId="d84d8c0e-930a-40bb-85bb-6d1fbf054fa6" providerId="ADAL" clId="{36CD3DAD-8557-4D83-93D3-D2912E018299}" dt="2022-06-14T22:52:06.014" v="3122" actId="1036"/>
          <ac:picMkLst>
            <pc:docMk/>
            <pc:sldMk cId="924868401" sldId="523"/>
            <ac:picMk id="10" creationId="{9BE51B5A-EFCC-41CC-8E29-636987C6AD1D}"/>
          </ac:picMkLst>
        </pc:picChg>
        <pc:picChg chg="add mod modCrop">
          <ac:chgData name="Kristopher Dane" userId="d84d8c0e-930a-40bb-85bb-6d1fbf054fa6" providerId="ADAL" clId="{36CD3DAD-8557-4D83-93D3-D2912E018299}" dt="2022-06-14T22:52:06.014" v="3122" actId="1036"/>
          <ac:picMkLst>
            <pc:docMk/>
            <pc:sldMk cId="924868401" sldId="523"/>
            <ac:picMk id="12" creationId="{06715DA4-2676-4259-B2E4-DE0C52F48D0D}"/>
          </ac:picMkLst>
        </pc:picChg>
        <pc:cxnChg chg="add del">
          <ac:chgData name="Kristopher Dane" userId="d84d8c0e-930a-40bb-85bb-6d1fbf054fa6" providerId="ADAL" clId="{36CD3DAD-8557-4D83-93D3-D2912E018299}" dt="2022-06-14T22:51:57.167" v="3091" actId="478"/>
          <ac:cxnSpMkLst>
            <pc:docMk/>
            <pc:sldMk cId="924868401" sldId="523"/>
            <ac:cxnSpMk id="15" creationId="{D29296EF-C0AF-4F59-ACF7-1D36DC8FB8E3}"/>
          </ac:cxnSpMkLst>
        </pc:cxnChg>
        <pc:cxnChg chg="add del mod">
          <ac:chgData name="Kristopher Dane" userId="d84d8c0e-930a-40bb-85bb-6d1fbf054fa6" providerId="ADAL" clId="{36CD3DAD-8557-4D83-93D3-D2912E018299}" dt="2022-06-14T22:51:57.167" v="3091" actId="478"/>
          <ac:cxnSpMkLst>
            <pc:docMk/>
            <pc:sldMk cId="924868401" sldId="523"/>
            <ac:cxnSpMk id="17" creationId="{E77C9A12-032D-4327-BBCB-DC459957955E}"/>
          </ac:cxnSpMkLst>
        </pc:cxnChg>
      </pc:sldChg>
      <pc:sldChg chg="addSp delSp modSp add mod modNotesTx">
        <pc:chgData name="Kristopher Dane" userId="d84d8c0e-930a-40bb-85bb-6d1fbf054fa6" providerId="ADAL" clId="{36CD3DAD-8557-4D83-93D3-D2912E018299}" dt="2022-06-14T23:27:52.768" v="4934" actId="1582"/>
        <pc:sldMkLst>
          <pc:docMk/>
          <pc:sldMk cId="961111844" sldId="524"/>
        </pc:sldMkLst>
        <pc:spChg chg="mod">
          <ac:chgData name="Kristopher Dane" userId="d84d8c0e-930a-40bb-85bb-6d1fbf054fa6" providerId="ADAL" clId="{36CD3DAD-8557-4D83-93D3-D2912E018299}" dt="2022-06-14T23:19:02.231" v="4902" actId="20577"/>
          <ac:spMkLst>
            <pc:docMk/>
            <pc:sldMk cId="961111844" sldId="524"/>
            <ac:spMk id="3" creationId="{0DCED6D6-8871-F040-97C9-889D4BD3A07F}"/>
          </ac:spMkLst>
        </pc:spChg>
        <pc:spChg chg="add mod">
          <ac:chgData name="Kristopher Dane" userId="d84d8c0e-930a-40bb-85bb-6d1fbf054fa6" providerId="ADAL" clId="{36CD3DAD-8557-4D83-93D3-D2912E018299}" dt="2022-06-14T23:25:54.275" v="4926" actId="1076"/>
          <ac:spMkLst>
            <pc:docMk/>
            <pc:sldMk cId="961111844" sldId="524"/>
            <ac:spMk id="9" creationId="{2338EA62-12A4-43C7-81D8-DB706F2B8D41}"/>
          </ac:spMkLst>
        </pc:spChg>
        <pc:picChg chg="del mod">
          <ac:chgData name="Kristopher Dane" userId="d84d8c0e-930a-40bb-85bb-6d1fbf054fa6" providerId="ADAL" clId="{36CD3DAD-8557-4D83-93D3-D2912E018299}" dt="2022-06-14T23:19:07.545" v="4904" actId="478"/>
          <ac:picMkLst>
            <pc:docMk/>
            <pc:sldMk cId="961111844" sldId="524"/>
            <ac:picMk id="6" creationId="{DD177569-42CC-49F9-A76F-C00D9DB65360}"/>
          </ac:picMkLst>
        </pc:picChg>
        <pc:picChg chg="del mod">
          <ac:chgData name="Kristopher Dane" userId="d84d8c0e-930a-40bb-85bb-6d1fbf054fa6" providerId="ADAL" clId="{36CD3DAD-8557-4D83-93D3-D2912E018299}" dt="2022-06-14T23:25:56.855" v="4927" actId="478"/>
          <ac:picMkLst>
            <pc:docMk/>
            <pc:sldMk cId="961111844" sldId="524"/>
            <ac:picMk id="7" creationId="{096B00D1-EAE2-4884-A651-D3836785DADF}"/>
          </ac:picMkLst>
        </pc:picChg>
        <pc:picChg chg="add mod ord">
          <ac:chgData name="Kristopher Dane" userId="d84d8c0e-930a-40bb-85bb-6d1fbf054fa6" providerId="ADAL" clId="{36CD3DAD-8557-4D83-93D3-D2912E018299}" dt="2022-06-14T23:25:51.347" v="4925" actId="167"/>
          <ac:picMkLst>
            <pc:docMk/>
            <pc:sldMk cId="961111844" sldId="524"/>
            <ac:picMk id="11" creationId="{C402E51E-A0A7-4805-81F1-EC2B1B6FB604}"/>
          </ac:picMkLst>
        </pc:picChg>
        <pc:picChg chg="add mod">
          <ac:chgData name="Kristopher Dane" userId="d84d8c0e-930a-40bb-85bb-6d1fbf054fa6" providerId="ADAL" clId="{36CD3DAD-8557-4D83-93D3-D2912E018299}" dt="2022-06-14T23:27:41.883" v="4931" actId="1076"/>
          <ac:picMkLst>
            <pc:docMk/>
            <pc:sldMk cId="961111844" sldId="524"/>
            <ac:picMk id="13" creationId="{43ABC62A-23E5-4EC1-A612-C4DA495FA181}"/>
          </ac:picMkLst>
        </pc:picChg>
        <pc:cxnChg chg="add mod">
          <ac:chgData name="Kristopher Dane" userId="d84d8c0e-930a-40bb-85bb-6d1fbf054fa6" providerId="ADAL" clId="{36CD3DAD-8557-4D83-93D3-D2912E018299}" dt="2022-06-14T23:27:52.768" v="4934" actId="1582"/>
          <ac:cxnSpMkLst>
            <pc:docMk/>
            <pc:sldMk cId="961111844" sldId="524"/>
            <ac:cxnSpMk id="15" creationId="{70FB7043-1E61-49F9-97E1-FF8FA6ABC7B9}"/>
          </ac:cxnSpMkLst>
        </pc:cxnChg>
      </pc:sldChg>
    </pc:docChg>
  </pc:docChgLst>
  <pc:docChgLst>
    <pc:chgData name="Feracor, James" userId="84027bb8-3bf2-4d48-b8cd-9732617c25f2" providerId="ADAL" clId="{BC1D9AB1-F867-4F53-A93F-3F0F4740CC2B}"/>
    <pc:docChg chg="undo custSel addSld delSld modSld sldOrd addSection modSection">
      <pc:chgData name="Feracor, James" userId="84027bb8-3bf2-4d48-b8cd-9732617c25f2" providerId="ADAL" clId="{BC1D9AB1-F867-4F53-A93F-3F0F4740CC2B}" dt="2022-06-10T22:46:56.144" v="32150" actId="20577"/>
      <pc:docMkLst>
        <pc:docMk/>
      </pc:docMkLst>
      <pc:sldChg chg="del">
        <pc:chgData name="Feracor, James" userId="84027bb8-3bf2-4d48-b8cd-9732617c25f2" providerId="ADAL" clId="{BC1D9AB1-F867-4F53-A93F-3F0F4740CC2B}" dt="2022-06-09T18:46:09.949" v="32063" actId="47"/>
        <pc:sldMkLst>
          <pc:docMk/>
          <pc:sldMk cId="1846562977" sldId="256"/>
        </pc:sldMkLst>
      </pc:sldChg>
      <pc:sldChg chg="del">
        <pc:chgData name="Feracor, James" userId="84027bb8-3bf2-4d48-b8cd-9732617c25f2" providerId="ADAL" clId="{BC1D9AB1-F867-4F53-A93F-3F0F4740CC2B}" dt="2022-06-09T18:46:09.123" v="32062" actId="47"/>
        <pc:sldMkLst>
          <pc:docMk/>
          <pc:sldMk cId="873521640" sldId="265"/>
        </pc:sldMkLst>
      </pc:sldChg>
      <pc:sldChg chg="del">
        <pc:chgData name="Feracor, James" userId="84027bb8-3bf2-4d48-b8cd-9732617c25f2" providerId="ADAL" clId="{BC1D9AB1-F867-4F53-A93F-3F0F4740CC2B}" dt="2022-06-09T18:46:27.810" v="32068" actId="47"/>
        <pc:sldMkLst>
          <pc:docMk/>
          <pc:sldMk cId="2401069045" sldId="271"/>
        </pc:sldMkLst>
      </pc:sldChg>
      <pc:sldChg chg="del">
        <pc:chgData name="Feracor, James" userId="84027bb8-3bf2-4d48-b8cd-9732617c25f2" providerId="ADAL" clId="{BC1D9AB1-F867-4F53-A93F-3F0F4740CC2B}" dt="2022-06-09T18:46:23.612" v="32067" actId="47"/>
        <pc:sldMkLst>
          <pc:docMk/>
          <pc:sldMk cId="656211786" sldId="273"/>
        </pc:sldMkLst>
      </pc:sldChg>
      <pc:sldChg chg="del">
        <pc:chgData name="Feracor, James" userId="84027bb8-3bf2-4d48-b8cd-9732617c25f2" providerId="ADAL" clId="{BC1D9AB1-F867-4F53-A93F-3F0F4740CC2B}" dt="2022-06-09T18:46:31.092" v="32070" actId="47"/>
        <pc:sldMkLst>
          <pc:docMk/>
          <pc:sldMk cId="2697794042" sldId="278"/>
        </pc:sldMkLst>
      </pc:sldChg>
      <pc:sldChg chg="del">
        <pc:chgData name="Feracor, James" userId="84027bb8-3bf2-4d48-b8cd-9732617c25f2" providerId="ADAL" clId="{BC1D9AB1-F867-4F53-A93F-3F0F4740CC2B}" dt="2022-06-09T18:46:31.926" v="32071" actId="47"/>
        <pc:sldMkLst>
          <pc:docMk/>
          <pc:sldMk cId="214683038" sldId="279"/>
        </pc:sldMkLst>
      </pc:sldChg>
      <pc:sldChg chg="del">
        <pc:chgData name="Feracor, James" userId="84027bb8-3bf2-4d48-b8cd-9732617c25f2" providerId="ADAL" clId="{BC1D9AB1-F867-4F53-A93F-3F0F4740CC2B}" dt="2022-06-09T18:46:35.326" v="32074" actId="47"/>
        <pc:sldMkLst>
          <pc:docMk/>
          <pc:sldMk cId="388455694" sldId="280"/>
        </pc:sldMkLst>
      </pc:sldChg>
      <pc:sldChg chg="del">
        <pc:chgData name="Feracor, James" userId="84027bb8-3bf2-4d48-b8cd-9732617c25f2" providerId="ADAL" clId="{BC1D9AB1-F867-4F53-A93F-3F0F4740CC2B}" dt="2022-06-09T18:45:56.602" v="32060" actId="47"/>
        <pc:sldMkLst>
          <pc:docMk/>
          <pc:sldMk cId="1131415151" sldId="286"/>
        </pc:sldMkLst>
      </pc:sldChg>
      <pc:sldChg chg="del">
        <pc:chgData name="Feracor, James" userId="84027bb8-3bf2-4d48-b8cd-9732617c25f2" providerId="ADAL" clId="{BC1D9AB1-F867-4F53-A93F-3F0F4740CC2B}" dt="2022-06-09T18:46:34.015" v="32073" actId="47"/>
        <pc:sldMkLst>
          <pc:docMk/>
          <pc:sldMk cId="4118600252" sldId="290"/>
        </pc:sldMkLst>
      </pc:sldChg>
      <pc:sldChg chg="del">
        <pc:chgData name="Feracor, James" userId="84027bb8-3bf2-4d48-b8cd-9732617c25f2" providerId="ADAL" clId="{BC1D9AB1-F867-4F53-A93F-3F0F4740CC2B}" dt="2022-06-09T18:46:33.003" v="32072" actId="47"/>
        <pc:sldMkLst>
          <pc:docMk/>
          <pc:sldMk cId="1041097128" sldId="291"/>
        </pc:sldMkLst>
      </pc:sldChg>
      <pc:sldChg chg="del">
        <pc:chgData name="Feracor, James" userId="84027bb8-3bf2-4d48-b8cd-9732617c25f2" providerId="ADAL" clId="{BC1D9AB1-F867-4F53-A93F-3F0F4740CC2B}" dt="2022-06-09T18:46:36.365" v="32075" actId="47"/>
        <pc:sldMkLst>
          <pc:docMk/>
          <pc:sldMk cId="1997990018" sldId="292"/>
        </pc:sldMkLst>
      </pc:sldChg>
      <pc:sldChg chg="del">
        <pc:chgData name="Feracor, James" userId="84027bb8-3bf2-4d48-b8cd-9732617c25f2" providerId="ADAL" clId="{BC1D9AB1-F867-4F53-A93F-3F0F4740CC2B}" dt="2022-06-09T18:46:27.810" v="32068" actId="47"/>
        <pc:sldMkLst>
          <pc:docMk/>
          <pc:sldMk cId="3437303823" sldId="293"/>
        </pc:sldMkLst>
      </pc:sldChg>
      <pc:sldChg chg="del">
        <pc:chgData name="Feracor, James" userId="84027bb8-3bf2-4d48-b8cd-9732617c25f2" providerId="ADAL" clId="{BC1D9AB1-F867-4F53-A93F-3F0F4740CC2B}" dt="2022-06-09T18:46:29.706" v="32069" actId="47"/>
        <pc:sldMkLst>
          <pc:docMk/>
          <pc:sldMk cId="1457478317" sldId="296"/>
        </pc:sldMkLst>
      </pc:sldChg>
      <pc:sldChg chg="del">
        <pc:chgData name="Feracor, James" userId="84027bb8-3bf2-4d48-b8cd-9732617c25f2" providerId="ADAL" clId="{BC1D9AB1-F867-4F53-A93F-3F0F4740CC2B}" dt="2022-06-09T18:46:08.037" v="32061" actId="47"/>
        <pc:sldMkLst>
          <pc:docMk/>
          <pc:sldMk cId="1229603430" sldId="299"/>
        </pc:sldMkLst>
      </pc:sldChg>
      <pc:sldChg chg="del">
        <pc:chgData name="Feracor, James" userId="84027bb8-3bf2-4d48-b8cd-9732617c25f2" providerId="ADAL" clId="{BC1D9AB1-F867-4F53-A93F-3F0F4740CC2B}" dt="2022-06-09T18:46:27.810" v="32068" actId="47"/>
        <pc:sldMkLst>
          <pc:docMk/>
          <pc:sldMk cId="2081576276" sldId="303"/>
        </pc:sldMkLst>
      </pc:sldChg>
      <pc:sldChg chg="del">
        <pc:chgData name="Feracor, James" userId="84027bb8-3bf2-4d48-b8cd-9732617c25f2" providerId="ADAL" clId="{BC1D9AB1-F867-4F53-A93F-3F0F4740CC2B}" dt="2022-06-09T18:46:20.242" v="32065" actId="47"/>
        <pc:sldMkLst>
          <pc:docMk/>
          <pc:sldMk cId="3950055580" sldId="305"/>
        </pc:sldMkLst>
      </pc:sldChg>
      <pc:sldChg chg="del">
        <pc:chgData name="Feracor, James" userId="84027bb8-3bf2-4d48-b8cd-9732617c25f2" providerId="ADAL" clId="{BC1D9AB1-F867-4F53-A93F-3F0F4740CC2B}" dt="2022-06-09T18:46:21.643" v="32066" actId="47"/>
        <pc:sldMkLst>
          <pc:docMk/>
          <pc:sldMk cId="1878862399" sldId="306"/>
        </pc:sldMkLst>
      </pc:sldChg>
      <pc:sldChg chg="del">
        <pc:chgData name="Feracor, James" userId="84027bb8-3bf2-4d48-b8cd-9732617c25f2" providerId="ADAL" clId="{BC1D9AB1-F867-4F53-A93F-3F0F4740CC2B}" dt="2022-06-09T18:46:27.810" v="32068" actId="47"/>
        <pc:sldMkLst>
          <pc:docMk/>
          <pc:sldMk cId="2210017395" sldId="309"/>
        </pc:sldMkLst>
      </pc:sldChg>
      <pc:sldChg chg="del">
        <pc:chgData name="Feracor, James" userId="84027bb8-3bf2-4d48-b8cd-9732617c25f2" providerId="ADAL" clId="{BC1D9AB1-F867-4F53-A93F-3F0F4740CC2B}" dt="2022-06-09T18:46:27.810" v="32068" actId="47"/>
        <pc:sldMkLst>
          <pc:docMk/>
          <pc:sldMk cId="628319485" sldId="310"/>
        </pc:sldMkLst>
      </pc:sldChg>
      <pc:sldChg chg="del">
        <pc:chgData name="Feracor, James" userId="84027bb8-3bf2-4d48-b8cd-9732617c25f2" providerId="ADAL" clId="{BC1D9AB1-F867-4F53-A93F-3F0F4740CC2B}" dt="2022-06-09T18:45:56.602" v="32060" actId="47"/>
        <pc:sldMkLst>
          <pc:docMk/>
          <pc:sldMk cId="907965272" sldId="311"/>
        </pc:sldMkLst>
      </pc:sldChg>
      <pc:sldChg chg="del">
        <pc:chgData name="Feracor, James" userId="84027bb8-3bf2-4d48-b8cd-9732617c25f2" providerId="ADAL" clId="{BC1D9AB1-F867-4F53-A93F-3F0F4740CC2B}" dt="2022-06-09T18:45:56.602" v="32060" actId="47"/>
        <pc:sldMkLst>
          <pc:docMk/>
          <pc:sldMk cId="3156848129" sldId="312"/>
        </pc:sldMkLst>
      </pc:sldChg>
      <pc:sldChg chg="del">
        <pc:chgData name="Feracor, James" userId="84027bb8-3bf2-4d48-b8cd-9732617c25f2" providerId="ADAL" clId="{BC1D9AB1-F867-4F53-A93F-3F0F4740CC2B}" dt="2022-06-09T18:46:41.407" v="32076" actId="47"/>
        <pc:sldMkLst>
          <pc:docMk/>
          <pc:sldMk cId="2366029578" sldId="316"/>
        </pc:sldMkLst>
      </pc:sldChg>
      <pc:sldChg chg="del">
        <pc:chgData name="Feracor, James" userId="84027bb8-3bf2-4d48-b8cd-9732617c25f2" providerId="ADAL" clId="{BC1D9AB1-F867-4F53-A93F-3F0F4740CC2B}" dt="2022-06-09T18:46:42.426" v="32077" actId="47"/>
        <pc:sldMkLst>
          <pc:docMk/>
          <pc:sldMk cId="3631191580" sldId="317"/>
        </pc:sldMkLst>
      </pc:sldChg>
      <pc:sldChg chg="del">
        <pc:chgData name="Feracor, James" userId="84027bb8-3bf2-4d48-b8cd-9732617c25f2" providerId="ADAL" clId="{BC1D9AB1-F867-4F53-A93F-3F0F4740CC2B}" dt="2022-06-09T18:45:56.602" v="32060" actId="47"/>
        <pc:sldMkLst>
          <pc:docMk/>
          <pc:sldMk cId="396174829" sldId="318"/>
        </pc:sldMkLst>
      </pc:sldChg>
      <pc:sldChg chg="del">
        <pc:chgData name="Feracor, James" userId="84027bb8-3bf2-4d48-b8cd-9732617c25f2" providerId="ADAL" clId="{BC1D9AB1-F867-4F53-A93F-3F0F4740CC2B}" dt="2022-06-10T16:15:57.343" v="32084" actId="47"/>
        <pc:sldMkLst>
          <pc:docMk/>
          <pc:sldMk cId="2027945261" sldId="319"/>
        </pc:sldMkLst>
      </pc:sldChg>
      <pc:sldChg chg="del">
        <pc:chgData name="Feracor, James" userId="84027bb8-3bf2-4d48-b8cd-9732617c25f2" providerId="ADAL" clId="{BC1D9AB1-F867-4F53-A93F-3F0F4740CC2B}" dt="2022-06-09T18:45:56.602" v="32060" actId="47"/>
        <pc:sldMkLst>
          <pc:docMk/>
          <pc:sldMk cId="4280077625" sldId="321"/>
        </pc:sldMkLst>
      </pc:sldChg>
      <pc:sldChg chg="del">
        <pc:chgData name="Feracor, James" userId="84027bb8-3bf2-4d48-b8cd-9732617c25f2" providerId="ADAL" clId="{BC1D9AB1-F867-4F53-A93F-3F0F4740CC2B}" dt="2022-06-09T18:45:56.602" v="32060" actId="47"/>
        <pc:sldMkLst>
          <pc:docMk/>
          <pc:sldMk cId="3434438406" sldId="322"/>
        </pc:sldMkLst>
      </pc:sldChg>
      <pc:sldChg chg="del">
        <pc:chgData name="Feracor, James" userId="84027bb8-3bf2-4d48-b8cd-9732617c25f2" providerId="ADAL" clId="{BC1D9AB1-F867-4F53-A93F-3F0F4740CC2B}" dt="2022-06-09T18:45:56.602" v="32060" actId="47"/>
        <pc:sldMkLst>
          <pc:docMk/>
          <pc:sldMk cId="3572863510" sldId="324"/>
        </pc:sldMkLst>
      </pc:sldChg>
      <pc:sldChg chg="del">
        <pc:chgData name="Feracor, James" userId="84027bb8-3bf2-4d48-b8cd-9732617c25f2" providerId="ADAL" clId="{BC1D9AB1-F867-4F53-A93F-3F0F4740CC2B}" dt="2022-06-09T18:46:17.840" v="32064" actId="47"/>
        <pc:sldMkLst>
          <pc:docMk/>
          <pc:sldMk cId="3485984116" sldId="325"/>
        </pc:sldMkLst>
      </pc:sldChg>
      <pc:sldChg chg="modSp mod">
        <pc:chgData name="Feracor, James" userId="84027bb8-3bf2-4d48-b8cd-9732617c25f2" providerId="ADAL" clId="{BC1D9AB1-F867-4F53-A93F-3F0F4740CC2B}" dt="2022-06-10T22:46:56.144" v="32150" actId="20577"/>
        <pc:sldMkLst>
          <pc:docMk/>
          <pc:sldMk cId="2976539793" sldId="326"/>
        </pc:sldMkLst>
        <pc:spChg chg="mod">
          <ac:chgData name="Feracor, James" userId="84027bb8-3bf2-4d48-b8cd-9732617c25f2" providerId="ADAL" clId="{BC1D9AB1-F867-4F53-A93F-3F0F4740CC2B}" dt="2022-06-10T22:46:56.144" v="32150" actId="20577"/>
          <ac:spMkLst>
            <pc:docMk/>
            <pc:sldMk cId="2976539793" sldId="326"/>
            <ac:spMk id="7" creationId="{A43874FC-55AD-904D-ADE7-8929B67FC1A5}"/>
          </ac:spMkLst>
        </pc:spChg>
        <pc:picChg chg="mod">
          <ac:chgData name="Feracor, James" userId="84027bb8-3bf2-4d48-b8cd-9732617c25f2" providerId="ADAL" clId="{BC1D9AB1-F867-4F53-A93F-3F0F4740CC2B}" dt="2022-05-31T17:34:27.030" v="4" actId="1076"/>
          <ac:picMkLst>
            <pc:docMk/>
            <pc:sldMk cId="2976539793" sldId="326"/>
            <ac:picMk id="12" creationId="{D47F4A8E-6DC9-4DE3-AB97-BB46E3EED2F2}"/>
          </ac:picMkLst>
        </pc:picChg>
      </pc:sldChg>
      <pc:sldChg chg="modNotesTx">
        <pc:chgData name="Feracor, James" userId="84027bb8-3bf2-4d48-b8cd-9732617c25f2" providerId="ADAL" clId="{BC1D9AB1-F867-4F53-A93F-3F0F4740CC2B}" dt="2022-05-31T17:36:19.547" v="206" actId="20577"/>
        <pc:sldMkLst>
          <pc:docMk/>
          <pc:sldMk cId="1504544926" sldId="327"/>
        </pc:sldMkLst>
      </pc:sldChg>
      <pc:sldChg chg="addSp delSp modSp del mod modNotesTx">
        <pc:chgData name="Feracor, James" userId="84027bb8-3bf2-4d48-b8cd-9732617c25f2" providerId="ADAL" clId="{BC1D9AB1-F867-4F53-A93F-3F0F4740CC2B}" dt="2022-06-06T06:20:48.644" v="8712" actId="47"/>
        <pc:sldMkLst>
          <pc:docMk/>
          <pc:sldMk cId="1955295416" sldId="328"/>
        </pc:sldMkLst>
        <pc:spChg chg="mod">
          <ac:chgData name="Feracor, James" userId="84027bb8-3bf2-4d48-b8cd-9732617c25f2" providerId="ADAL" clId="{BC1D9AB1-F867-4F53-A93F-3F0F4740CC2B}" dt="2022-06-06T06:11:28.543" v="8124" actId="20577"/>
          <ac:spMkLst>
            <pc:docMk/>
            <pc:sldMk cId="1955295416" sldId="328"/>
            <ac:spMk id="2" creationId="{16EECD94-17E8-6B4C-84AE-7E6D5C31D1B5}"/>
          </ac:spMkLst>
        </pc:spChg>
        <pc:spChg chg="del mod">
          <ac:chgData name="Feracor, James" userId="84027bb8-3bf2-4d48-b8cd-9732617c25f2" providerId="ADAL" clId="{BC1D9AB1-F867-4F53-A93F-3F0F4740CC2B}" dt="2022-06-06T06:11:55.505" v="8138" actId="478"/>
          <ac:spMkLst>
            <pc:docMk/>
            <pc:sldMk cId="1955295416" sldId="328"/>
            <ac:spMk id="3" creationId="{0DCED6D6-8871-F040-97C9-889D4BD3A07F}"/>
          </ac:spMkLst>
        </pc:spChg>
        <pc:spChg chg="mod">
          <ac:chgData name="Feracor, James" userId="84027bb8-3bf2-4d48-b8cd-9732617c25f2" providerId="ADAL" clId="{BC1D9AB1-F867-4F53-A93F-3F0F4740CC2B}" dt="2022-06-06T06:11:34.870" v="8137" actId="20577"/>
          <ac:spMkLst>
            <pc:docMk/>
            <pc:sldMk cId="1955295416" sldId="328"/>
            <ac:spMk id="7" creationId="{FCB7BF72-14B9-A94D-B2BE-60488F66F437}"/>
          </ac:spMkLst>
        </pc:spChg>
        <pc:spChg chg="add del mod">
          <ac:chgData name="Feracor, James" userId="84027bb8-3bf2-4d48-b8cd-9732617c25f2" providerId="ADAL" clId="{BC1D9AB1-F867-4F53-A93F-3F0F4740CC2B}" dt="2022-06-06T06:10:34.406" v="8020" actId="478"/>
          <ac:spMkLst>
            <pc:docMk/>
            <pc:sldMk cId="1955295416" sldId="328"/>
            <ac:spMk id="8" creationId="{F3BEC5C8-7097-4976-94F6-6BFDA798BB11}"/>
          </ac:spMkLst>
        </pc:spChg>
        <pc:spChg chg="add del mod">
          <ac:chgData name="Feracor, James" userId="84027bb8-3bf2-4d48-b8cd-9732617c25f2" providerId="ADAL" clId="{BC1D9AB1-F867-4F53-A93F-3F0F4740CC2B}" dt="2022-06-06T06:10:37.017" v="8022" actId="478"/>
          <ac:spMkLst>
            <pc:docMk/>
            <pc:sldMk cId="1955295416" sldId="328"/>
            <ac:spMk id="10" creationId="{9743673B-0F75-4DEF-A99F-2ECB89BF8781}"/>
          </ac:spMkLst>
        </pc:spChg>
        <pc:spChg chg="add del mod">
          <ac:chgData name="Feracor, James" userId="84027bb8-3bf2-4d48-b8cd-9732617c25f2" providerId="ADAL" clId="{BC1D9AB1-F867-4F53-A93F-3F0F4740CC2B}" dt="2022-06-06T06:10:35.915" v="8021" actId="478"/>
          <ac:spMkLst>
            <pc:docMk/>
            <pc:sldMk cId="1955295416" sldId="328"/>
            <ac:spMk id="11" creationId="{7E681B0D-21D0-4279-BB93-5D7DEC5A490C}"/>
          </ac:spMkLst>
        </pc:spChg>
        <pc:spChg chg="add del mod">
          <ac:chgData name="Feracor, James" userId="84027bb8-3bf2-4d48-b8cd-9732617c25f2" providerId="ADAL" clId="{BC1D9AB1-F867-4F53-A93F-3F0F4740CC2B}" dt="2022-06-06T06:10:38.231" v="8023" actId="478"/>
          <ac:spMkLst>
            <pc:docMk/>
            <pc:sldMk cId="1955295416" sldId="328"/>
            <ac:spMk id="12" creationId="{1274A1E1-819B-4522-9397-C697944D157F}"/>
          </ac:spMkLst>
        </pc:spChg>
      </pc:sldChg>
      <pc:sldChg chg="modSp mod modNotesTx">
        <pc:chgData name="Feracor, James" userId="84027bb8-3bf2-4d48-b8cd-9732617c25f2" providerId="ADAL" clId="{BC1D9AB1-F867-4F53-A93F-3F0F4740CC2B}" dt="2022-06-09T18:43:07.932" v="32059" actId="20577"/>
        <pc:sldMkLst>
          <pc:docMk/>
          <pc:sldMk cId="1367152163" sldId="336"/>
        </pc:sldMkLst>
        <pc:spChg chg="mod">
          <ac:chgData name="Feracor, James" userId="84027bb8-3bf2-4d48-b8cd-9732617c25f2" providerId="ADAL" clId="{BC1D9AB1-F867-4F53-A93F-3F0F4740CC2B}" dt="2022-06-09T18:43:00.757" v="32031" actId="14100"/>
          <ac:spMkLst>
            <pc:docMk/>
            <pc:sldMk cId="1367152163" sldId="336"/>
            <ac:spMk id="3" creationId="{0DCED6D6-8871-F040-97C9-889D4BD3A07F}"/>
          </ac:spMkLst>
        </pc:spChg>
        <pc:spChg chg="mod">
          <ac:chgData name="Feracor, James" userId="84027bb8-3bf2-4d48-b8cd-9732617c25f2" providerId="ADAL" clId="{BC1D9AB1-F867-4F53-A93F-3F0F4740CC2B}" dt="2022-06-09T03:48:52.043" v="27634" actId="20577"/>
          <ac:spMkLst>
            <pc:docMk/>
            <pc:sldMk cId="1367152163" sldId="336"/>
            <ac:spMk id="7" creationId="{FCB7BF72-14B9-A94D-B2BE-60488F66F437}"/>
          </ac:spMkLst>
        </pc:spChg>
      </pc:sldChg>
      <pc:sldChg chg="modSp del mod">
        <pc:chgData name="Feracor, James" userId="84027bb8-3bf2-4d48-b8cd-9732617c25f2" providerId="ADAL" clId="{BC1D9AB1-F867-4F53-A93F-3F0F4740CC2B}" dt="2022-06-09T18:41:44.491" v="32025" actId="2696"/>
        <pc:sldMkLst>
          <pc:docMk/>
          <pc:sldMk cId="357886535" sldId="337"/>
        </pc:sldMkLst>
        <pc:spChg chg="mod">
          <ac:chgData name="Feracor, James" userId="84027bb8-3bf2-4d48-b8cd-9732617c25f2" providerId="ADAL" clId="{BC1D9AB1-F867-4F53-A93F-3F0F4740CC2B}" dt="2022-05-31T17:35:19.535" v="34" actId="20577"/>
          <ac:spMkLst>
            <pc:docMk/>
            <pc:sldMk cId="357886535" sldId="337"/>
            <ac:spMk id="18" creationId="{55E3B49F-5FFE-46E9-9DEF-655582C74D38}"/>
          </ac:spMkLst>
        </pc:spChg>
      </pc:sldChg>
      <pc:sldChg chg="add">
        <pc:chgData name="Feracor, James" userId="84027bb8-3bf2-4d48-b8cd-9732617c25f2" providerId="ADAL" clId="{BC1D9AB1-F867-4F53-A93F-3F0F4740CC2B}" dt="2022-06-09T18:41:59.386" v="32026"/>
        <pc:sldMkLst>
          <pc:docMk/>
          <pc:sldMk cId="2544260758" sldId="337"/>
        </pc:sldMkLst>
      </pc:sldChg>
      <pc:sldChg chg="addSp modSp mod ord modNotesTx">
        <pc:chgData name="Feracor, James" userId="84027bb8-3bf2-4d48-b8cd-9732617c25f2" providerId="ADAL" clId="{BC1D9AB1-F867-4F53-A93F-3F0F4740CC2B}" dt="2022-06-06T17:59:44.854" v="15233"/>
        <pc:sldMkLst>
          <pc:docMk/>
          <pc:sldMk cId="4047354810" sldId="339"/>
        </pc:sldMkLst>
        <pc:spChg chg="mod">
          <ac:chgData name="Feracor, James" userId="84027bb8-3bf2-4d48-b8cd-9732617c25f2" providerId="ADAL" clId="{BC1D9AB1-F867-4F53-A93F-3F0F4740CC2B}" dt="2022-06-06T07:31:38.090" v="12766" actId="6549"/>
          <ac:spMkLst>
            <pc:docMk/>
            <pc:sldMk cId="4047354810" sldId="339"/>
            <ac:spMk id="2" creationId="{16EECD94-17E8-6B4C-84AE-7E6D5C31D1B5}"/>
          </ac:spMkLst>
        </pc:spChg>
        <pc:spChg chg="mod">
          <ac:chgData name="Feracor, James" userId="84027bb8-3bf2-4d48-b8cd-9732617c25f2" providerId="ADAL" clId="{BC1D9AB1-F867-4F53-A93F-3F0F4740CC2B}" dt="2022-06-06T17:53:51.250" v="14821" actId="20577"/>
          <ac:spMkLst>
            <pc:docMk/>
            <pc:sldMk cId="4047354810" sldId="339"/>
            <ac:spMk id="3" creationId="{0DCED6D6-8871-F040-97C9-889D4BD3A07F}"/>
          </ac:spMkLst>
        </pc:spChg>
        <pc:spChg chg="mod">
          <ac:chgData name="Feracor, James" userId="84027bb8-3bf2-4d48-b8cd-9732617c25f2" providerId="ADAL" clId="{BC1D9AB1-F867-4F53-A93F-3F0F4740CC2B}" dt="2022-06-06T17:54:20.403" v="14862" actId="6549"/>
          <ac:spMkLst>
            <pc:docMk/>
            <pc:sldMk cId="4047354810" sldId="339"/>
            <ac:spMk id="7" creationId="{FCB7BF72-14B9-A94D-B2BE-60488F66F437}"/>
          </ac:spMkLst>
        </pc:spChg>
        <pc:spChg chg="add mod">
          <ac:chgData name="Feracor, James" userId="84027bb8-3bf2-4d48-b8cd-9732617c25f2" providerId="ADAL" clId="{BC1D9AB1-F867-4F53-A93F-3F0F4740CC2B}" dt="2022-06-06T17:59:17.318" v="15226" actId="1076"/>
          <ac:spMkLst>
            <pc:docMk/>
            <pc:sldMk cId="4047354810" sldId="339"/>
            <ac:spMk id="8" creationId="{58C92192-7C1D-431F-A967-A2580D2C91E3}"/>
          </ac:spMkLst>
        </pc:spChg>
        <pc:spChg chg="add mod">
          <ac:chgData name="Feracor, James" userId="84027bb8-3bf2-4d48-b8cd-9732617c25f2" providerId="ADAL" clId="{BC1D9AB1-F867-4F53-A93F-3F0F4740CC2B}" dt="2022-06-06T17:58:33.557" v="15215" actId="1076"/>
          <ac:spMkLst>
            <pc:docMk/>
            <pc:sldMk cId="4047354810" sldId="339"/>
            <ac:spMk id="10" creationId="{50514717-78E4-46B6-9B7D-245D90DE4A45}"/>
          </ac:spMkLst>
        </pc:spChg>
        <pc:cxnChg chg="add mod">
          <ac:chgData name="Feracor, James" userId="84027bb8-3bf2-4d48-b8cd-9732617c25f2" providerId="ADAL" clId="{BC1D9AB1-F867-4F53-A93F-3F0F4740CC2B}" dt="2022-06-06T17:59:14.408" v="15225" actId="208"/>
          <ac:cxnSpMkLst>
            <pc:docMk/>
            <pc:sldMk cId="4047354810" sldId="339"/>
            <ac:cxnSpMk id="5" creationId="{0D607B7E-1154-4605-BAA1-31A84AD93E99}"/>
          </ac:cxnSpMkLst>
        </pc:cxnChg>
        <pc:cxnChg chg="add mod">
          <ac:chgData name="Feracor, James" userId="84027bb8-3bf2-4d48-b8cd-9732617c25f2" providerId="ADAL" clId="{BC1D9AB1-F867-4F53-A93F-3F0F4740CC2B}" dt="2022-06-06T17:59:33.225" v="15231" actId="14100"/>
          <ac:cxnSpMkLst>
            <pc:docMk/>
            <pc:sldMk cId="4047354810" sldId="339"/>
            <ac:cxnSpMk id="12" creationId="{84B9277B-0499-4F7E-B024-9A2F0B6711AC}"/>
          </ac:cxnSpMkLst>
        </pc:cxnChg>
      </pc:sldChg>
      <pc:sldChg chg="addSp delSp modSp mod modNotesTx">
        <pc:chgData name="Feracor, James" userId="84027bb8-3bf2-4d48-b8cd-9732617c25f2" providerId="ADAL" clId="{BC1D9AB1-F867-4F53-A93F-3F0F4740CC2B}" dt="2022-06-06T23:26:51.457" v="27323" actId="20577"/>
        <pc:sldMkLst>
          <pc:docMk/>
          <pc:sldMk cId="3368396160" sldId="340"/>
        </pc:sldMkLst>
        <pc:spChg chg="mod">
          <ac:chgData name="Feracor, James" userId="84027bb8-3bf2-4d48-b8cd-9732617c25f2" providerId="ADAL" clId="{BC1D9AB1-F867-4F53-A93F-3F0F4740CC2B}" dt="2022-06-06T21:42:14.090" v="19702" actId="20577"/>
          <ac:spMkLst>
            <pc:docMk/>
            <pc:sldMk cId="3368396160" sldId="340"/>
            <ac:spMk id="2" creationId="{16EECD94-17E8-6B4C-84AE-7E6D5C31D1B5}"/>
          </ac:spMkLst>
        </pc:spChg>
        <pc:spChg chg="del">
          <ac:chgData name="Feracor, James" userId="84027bb8-3bf2-4d48-b8cd-9732617c25f2" providerId="ADAL" clId="{BC1D9AB1-F867-4F53-A93F-3F0F4740CC2B}" dt="2022-06-06T21:47:11.885" v="19986" actId="478"/>
          <ac:spMkLst>
            <pc:docMk/>
            <pc:sldMk cId="3368396160" sldId="340"/>
            <ac:spMk id="3" creationId="{0DCED6D6-8871-F040-97C9-889D4BD3A07F}"/>
          </ac:spMkLst>
        </pc:spChg>
        <pc:spChg chg="add del mod">
          <ac:chgData name="Feracor, James" userId="84027bb8-3bf2-4d48-b8cd-9732617c25f2" providerId="ADAL" clId="{BC1D9AB1-F867-4F53-A93F-3F0F4740CC2B}" dt="2022-06-06T21:47:13.856" v="19987" actId="478"/>
          <ac:spMkLst>
            <pc:docMk/>
            <pc:sldMk cId="3368396160" sldId="340"/>
            <ac:spMk id="5" creationId="{545D91BB-9A10-4483-AFF6-5CEB0D97F5A4}"/>
          </ac:spMkLst>
        </pc:spChg>
        <pc:spChg chg="mod">
          <ac:chgData name="Feracor, James" userId="84027bb8-3bf2-4d48-b8cd-9732617c25f2" providerId="ADAL" clId="{BC1D9AB1-F867-4F53-A93F-3F0F4740CC2B}" dt="2022-06-06T22:30:28.429" v="22174" actId="1076"/>
          <ac:spMkLst>
            <pc:docMk/>
            <pc:sldMk cId="3368396160" sldId="340"/>
            <ac:spMk id="7" creationId="{FCB7BF72-14B9-A94D-B2BE-60488F66F437}"/>
          </ac:spMkLst>
        </pc:spChg>
        <pc:spChg chg="add mod topLvl">
          <ac:chgData name="Feracor, James" userId="84027bb8-3bf2-4d48-b8cd-9732617c25f2" providerId="ADAL" clId="{BC1D9AB1-F867-4F53-A93F-3F0F4740CC2B}" dt="2022-06-06T22:30:31.081" v="22175" actId="1076"/>
          <ac:spMkLst>
            <pc:docMk/>
            <pc:sldMk cId="3368396160" sldId="340"/>
            <ac:spMk id="10" creationId="{FD218AB5-2AED-4E32-BA4F-C19192549619}"/>
          </ac:spMkLst>
        </pc:spChg>
        <pc:spChg chg="add mod topLvl">
          <ac:chgData name="Feracor, James" userId="84027bb8-3bf2-4d48-b8cd-9732617c25f2" providerId="ADAL" clId="{BC1D9AB1-F867-4F53-A93F-3F0F4740CC2B}" dt="2022-06-06T22:30:37.375" v="22177" actId="14100"/>
          <ac:spMkLst>
            <pc:docMk/>
            <pc:sldMk cId="3368396160" sldId="340"/>
            <ac:spMk id="11" creationId="{7BB6CE91-ACC3-4AB2-AE96-ADEC13CDE80D}"/>
          </ac:spMkLst>
        </pc:spChg>
        <pc:spChg chg="mod topLvl">
          <ac:chgData name="Feracor, James" userId="84027bb8-3bf2-4d48-b8cd-9732617c25f2" providerId="ADAL" clId="{BC1D9AB1-F867-4F53-A93F-3F0F4740CC2B}" dt="2022-06-06T22:30:31.081" v="22175" actId="1076"/>
          <ac:spMkLst>
            <pc:docMk/>
            <pc:sldMk cId="3368396160" sldId="340"/>
            <ac:spMk id="13" creationId="{780D7AC4-9C24-4BBC-A403-9A876FAEE7E5}"/>
          </ac:spMkLst>
        </pc:spChg>
        <pc:spChg chg="del mod topLvl">
          <ac:chgData name="Feracor, James" userId="84027bb8-3bf2-4d48-b8cd-9732617c25f2" providerId="ADAL" clId="{BC1D9AB1-F867-4F53-A93F-3F0F4740CC2B}" dt="2022-06-06T22:01:58.481" v="21587" actId="21"/>
          <ac:spMkLst>
            <pc:docMk/>
            <pc:sldMk cId="3368396160" sldId="340"/>
            <ac:spMk id="14" creationId="{77CCB56A-69DF-401E-BF17-B27204256626}"/>
          </ac:spMkLst>
        </pc:spChg>
        <pc:spChg chg="del mod topLvl">
          <ac:chgData name="Feracor, James" userId="84027bb8-3bf2-4d48-b8cd-9732617c25f2" providerId="ADAL" clId="{BC1D9AB1-F867-4F53-A93F-3F0F4740CC2B}" dt="2022-06-06T21:48:59.722" v="20035" actId="478"/>
          <ac:spMkLst>
            <pc:docMk/>
            <pc:sldMk cId="3368396160" sldId="340"/>
            <ac:spMk id="17" creationId="{9934A46F-D67D-4C2A-9AC3-D767A44772E9}"/>
          </ac:spMkLst>
        </pc:spChg>
        <pc:spChg chg="mod topLvl">
          <ac:chgData name="Feracor, James" userId="84027bb8-3bf2-4d48-b8cd-9732617c25f2" providerId="ADAL" clId="{BC1D9AB1-F867-4F53-A93F-3F0F4740CC2B}" dt="2022-06-06T22:02:21.950" v="21603" actId="14100"/>
          <ac:spMkLst>
            <pc:docMk/>
            <pc:sldMk cId="3368396160" sldId="340"/>
            <ac:spMk id="18" creationId="{CCD88D46-DE19-4C37-9D9E-0752967B31BD}"/>
          </ac:spMkLst>
        </pc:spChg>
        <pc:spChg chg="add mod">
          <ac:chgData name="Feracor, James" userId="84027bb8-3bf2-4d48-b8cd-9732617c25f2" providerId="ADAL" clId="{BC1D9AB1-F867-4F53-A93F-3F0F4740CC2B}" dt="2022-06-06T22:02:27.231" v="21605" actId="1076"/>
          <ac:spMkLst>
            <pc:docMk/>
            <pc:sldMk cId="3368396160" sldId="340"/>
            <ac:spMk id="19" creationId="{DFC43EE7-C6A3-4C53-A0D3-53DF9DBA9C63}"/>
          </ac:spMkLst>
        </pc:spChg>
        <pc:spChg chg="add mod">
          <ac:chgData name="Feracor, James" userId="84027bb8-3bf2-4d48-b8cd-9732617c25f2" providerId="ADAL" clId="{BC1D9AB1-F867-4F53-A93F-3F0F4740CC2B}" dt="2022-06-06T22:30:33.204" v="22176" actId="1076"/>
          <ac:spMkLst>
            <pc:docMk/>
            <pc:sldMk cId="3368396160" sldId="340"/>
            <ac:spMk id="20" creationId="{AD03794C-8F6A-40E0-932E-F7C25EDB29D5}"/>
          </ac:spMkLst>
        </pc:spChg>
        <pc:spChg chg="add mod">
          <ac:chgData name="Feracor, James" userId="84027bb8-3bf2-4d48-b8cd-9732617c25f2" providerId="ADAL" clId="{BC1D9AB1-F867-4F53-A93F-3F0F4740CC2B}" dt="2022-06-06T22:30:37.375" v="22177" actId="14100"/>
          <ac:spMkLst>
            <pc:docMk/>
            <pc:sldMk cId="3368396160" sldId="340"/>
            <ac:spMk id="21" creationId="{A7E595F2-BC47-472B-87DB-0B234D1A773F}"/>
          </ac:spMkLst>
        </pc:spChg>
        <pc:spChg chg="add mod">
          <ac:chgData name="Feracor, James" userId="84027bb8-3bf2-4d48-b8cd-9732617c25f2" providerId="ADAL" clId="{BC1D9AB1-F867-4F53-A93F-3F0F4740CC2B}" dt="2022-06-06T21:59:43.855" v="21435" actId="14100"/>
          <ac:spMkLst>
            <pc:docMk/>
            <pc:sldMk cId="3368396160" sldId="340"/>
            <ac:spMk id="22" creationId="{52FD38FD-1BFB-492A-9B2C-D3E72A065F32}"/>
          </ac:spMkLst>
        </pc:spChg>
        <pc:spChg chg="add mod">
          <ac:chgData name="Feracor, James" userId="84027bb8-3bf2-4d48-b8cd-9732617c25f2" providerId="ADAL" clId="{BC1D9AB1-F867-4F53-A93F-3F0F4740CC2B}" dt="2022-06-06T22:30:31.081" v="22175" actId="1076"/>
          <ac:spMkLst>
            <pc:docMk/>
            <pc:sldMk cId="3368396160" sldId="340"/>
            <ac:spMk id="23" creationId="{75F20FE5-CD7D-4E35-B2CB-17642D64624E}"/>
          </ac:spMkLst>
        </pc:spChg>
        <pc:spChg chg="add mod">
          <ac:chgData name="Feracor, James" userId="84027bb8-3bf2-4d48-b8cd-9732617c25f2" providerId="ADAL" clId="{BC1D9AB1-F867-4F53-A93F-3F0F4740CC2B}" dt="2022-06-06T22:30:37.375" v="22177" actId="14100"/>
          <ac:spMkLst>
            <pc:docMk/>
            <pc:sldMk cId="3368396160" sldId="340"/>
            <ac:spMk id="24" creationId="{49341735-C317-4AF9-8A14-6DE2E357C17B}"/>
          </ac:spMkLst>
        </pc:spChg>
        <pc:spChg chg="add mod">
          <ac:chgData name="Feracor, James" userId="84027bb8-3bf2-4d48-b8cd-9732617c25f2" providerId="ADAL" clId="{BC1D9AB1-F867-4F53-A93F-3F0F4740CC2B}" dt="2022-06-06T22:30:37.375" v="22177" actId="14100"/>
          <ac:spMkLst>
            <pc:docMk/>
            <pc:sldMk cId="3368396160" sldId="340"/>
            <ac:spMk id="25" creationId="{E1FA95AE-F1AE-4D9A-B51A-05E9E5A5C974}"/>
          </ac:spMkLst>
        </pc:spChg>
        <pc:spChg chg="add mod">
          <ac:chgData name="Feracor, James" userId="84027bb8-3bf2-4d48-b8cd-9732617c25f2" providerId="ADAL" clId="{BC1D9AB1-F867-4F53-A93F-3F0F4740CC2B}" dt="2022-06-06T23:26:51.457" v="27323" actId="20577"/>
          <ac:spMkLst>
            <pc:docMk/>
            <pc:sldMk cId="3368396160" sldId="340"/>
            <ac:spMk id="26" creationId="{B58AE004-BEFD-4FA9-AFDE-398B54E841EA}"/>
          </ac:spMkLst>
        </pc:spChg>
        <pc:grpChg chg="add del mod topLvl">
          <ac:chgData name="Feracor, James" userId="84027bb8-3bf2-4d48-b8cd-9732617c25f2" providerId="ADAL" clId="{BC1D9AB1-F867-4F53-A93F-3F0F4740CC2B}" dt="2022-06-06T21:59:22.669" v="21431" actId="165"/>
          <ac:grpSpMkLst>
            <pc:docMk/>
            <pc:sldMk cId="3368396160" sldId="340"/>
            <ac:grpSpMk id="8" creationId="{4011E029-6594-45C6-BC83-702EDBDC341A}"/>
          </ac:grpSpMkLst>
        </pc:grpChg>
        <pc:grpChg chg="add del mod">
          <ac:chgData name="Feracor, James" userId="84027bb8-3bf2-4d48-b8cd-9732617c25f2" providerId="ADAL" clId="{BC1D9AB1-F867-4F53-A93F-3F0F4740CC2B}" dt="2022-06-06T21:48:29.620" v="20029" actId="165"/>
          <ac:grpSpMkLst>
            <pc:docMk/>
            <pc:sldMk cId="3368396160" sldId="340"/>
            <ac:grpSpMk id="12" creationId="{D3D8C589-754C-4F7D-ADDB-BB1D3E455B3D}"/>
          </ac:grpSpMkLst>
        </pc:grpChg>
        <pc:grpChg chg="add del mod">
          <ac:chgData name="Feracor, James" userId="84027bb8-3bf2-4d48-b8cd-9732617c25f2" providerId="ADAL" clId="{BC1D9AB1-F867-4F53-A93F-3F0F4740CC2B}" dt="2022-06-06T21:48:54.307" v="20032" actId="165"/>
          <ac:grpSpMkLst>
            <pc:docMk/>
            <pc:sldMk cId="3368396160" sldId="340"/>
            <ac:grpSpMk id="15" creationId="{429199E0-98D9-47D3-A385-AE6AD1B7922B}"/>
          </ac:grpSpMkLst>
        </pc:grpChg>
        <pc:grpChg chg="add del mod">
          <ac:chgData name="Feracor, James" userId="84027bb8-3bf2-4d48-b8cd-9732617c25f2" providerId="ADAL" clId="{BC1D9AB1-F867-4F53-A93F-3F0F4740CC2B}" dt="2022-06-06T21:48:59.722" v="20035" actId="478"/>
          <ac:grpSpMkLst>
            <pc:docMk/>
            <pc:sldMk cId="3368396160" sldId="340"/>
            <ac:grpSpMk id="16" creationId="{D13CDE42-D8FF-4A71-9495-34F6C58C76FA}"/>
          </ac:grpSpMkLst>
        </pc:grpChg>
      </pc:sldChg>
      <pc:sldChg chg="del">
        <pc:chgData name="Feracor, James" userId="84027bb8-3bf2-4d48-b8cd-9732617c25f2" providerId="ADAL" clId="{BC1D9AB1-F867-4F53-A93F-3F0F4740CC2B}" dt="2022-06-09T18:41:44.491" v="32025" actId="2696"/>
        <pc:sldMkLst>
          <pc:docMk/>
          <pc:sldMk cId="1316517985" sldId="341"/>
        </pc:sldMkLst>
      </pc:sldChg>
      <pc:sldChg chg="add del">
        <pc:chgData name="Feracor, James" userId="84027bb8-3bf2-4d48-b8cd-9732617c25f2" providerId="ADAL" clId="{BC1D9AB1-F867-4F53-A93F-3F0F4740CC2B}" dt="2022-06-09T18:47:05.611" v="32078" actId="47"/>
        <pc:sldMkLst>
          <pc:docMk/>
          <pc:sldMk cId="2953905752" sldId="341"/>
        </pc:sldMkLst>
      </pc:sldChg>
      <pc:sldChg chg="del ord">
        <pc:chgData name="Feracor, James" userId="84027bb8-3bf2-4d48-b8cd-9732617c25f2" providerId="ADAL" clId="{BC1D9AB1-F867-4F53-A93F-3F0F4740CC2B}" dt="2022-06-09T18:47:06.407" v="32079" actId="47"/>
        <pc:sldMkLst>
          <pc:docMk/>
          <pc:sldMk cId="102282570" sldId="342"/>
        </pc:sldMkLst>
      </pc:sldChg>
      <pc:sldChg chg="del ord">
        <pc:chgData name="Feracor, James" userId="84027bb8-3bf2-4d48-b8cd-9732617c25f2" providerId="ADAL" clId="{BC1D9AB1-F867-4F53-A93F-3F0F4740CC2B}" dt="2022-06-09T18:47:07.363" v="32080" actId="47"/>
        <pc:sldMkLst>
          <pc:docMk/>
          <pc:sldMk cId="795684326" sldId="343"/>
        </pc:sldMkLst>
      </pc:sldChg>
      <pc:sldChg chg="del ord">
        <pc:chgData name="Feracor, James" userId="84027bb8-3bf2-4d48-b8cd-9732617c25f2" providerId="ADAL" clId="{BC1D9AB1-F867-4F53-A93F-3F0F4740CC2B}" dt="2022-06-09T18:47:08.365" v="32081" actId="47"/>
        <pc:sldMkLst>
          <pc:docMk/>
          <pc:sldMk cId="2047484887" sldId="344"/>
        </pc:sldMkLst>
      </pc:sldChg>
      <pc:sldChg chg="modSp mod">
        <pc:chgData name="Feracor, James" userId="84027bb8-3bf2-4d48-b8cd-9732617c25f2" providerId="ADAL" clId="{BC1D9AB1-F867-4F53-A93F-3F0F4740CC2B}" dt="2022-06-09T18:08:47.993" v="31773" actId="20577"/>
        <pc:sldMkLst>
          <pc:docMk/>
          <pc:sldMk cId="3904319779" sldId="366"/>
        </pc:sldMkLst>
        <pc:spChg chg="mod">
          <ac:chgData name="Feracor, James" userId="84027bb8-3bf2-4d48-b8cd-9732617c25f2" providerId="ADAL" clId="{BC1D9AB1-F867-4F53-A93F-3F0F4740CC2B}" dt="2022-06-09T18:08:47.993" v="31773" actId="20577"/>
          <ac:spMkLst>
            <pc:docMk/>
            <pc:sldMk cId="3904319779" sldId="366"/>
            <ac:spMk id="3" creationId="{0DCED6D6-8871-F040-97C9-889D4BD3A07F}"/>
          </ac:spMkLst>
        </pc:spChg>
      </pc:sldChg>
      <pc:sldChg chg="addSp delSp modSp mod">
        <pc:chgData name="Feracor, James" userId="84027bb8-3bf2-4d48-b8cd-9732617c25f2" providerId="ADAL" clId="{BC1D9AB1-F867-4F53-A93F-3F0F4740CC2B}" dt="2022-06-06T17:45:47.594" v="13925" actId="20577"/>
        <pc:sldMkLst>
          <pc:docMk/>
          <pc:sldMk cId="3846190170" sldId="368"/>
        </pc:sldMkLst>
        <pc:spChg chg="add del mod">
          <ac:chgData name="Feracor, James" userId="84027bb8-3bf2-4d48-b8cd-9732617c25f2" providerId="ADAL" clId="{BC1D9AB1-F867-4F53-A93F-3F0F4740CC2B}" dt="2022-06-06T17:45:41.079" v="13921" actId="478"/>
          <ac:spMkLst>
            <pc:docMk/>
            <pc:sldMk cId="3846190170" sldId="368"/>
            <ac:spMk id="3" creationId="{86B4CA7D-3CB4-45BB-A548-043A73ECAC7E}"/>
          </ac:spMkLst>
        </pc:spChg>
        <pc:spChg chg="add mod">
          <ac:chgData name="Feracor, James" userId="84027bb8-3bf2-4d48-b8cd-9732617c25f2" providerId="ADAL" clId="{BC1D9AB1-F867-4F53-A93F-3F0F4740CC2B}" dt="2022-06-06T17:44:06.425" v="13895" actId="14100"/>
          <ac:spMkLst>
            <pc:docMk/>
            <pc:sldMk cId="3846190170" sldId="368"/>
            <ac:spMk id="4" creationId="{C6AD4F0A-1601-412A-8BD8-E8B05CD6E6F8}"/>
          </ac:spMkLst>
        </pc:spChg>
        <pc:spChg chg="mod">
          <ac:chgData name="Feracor, James" userId="84027bb8-3bf2-4d48-b8cd-9732617c25f2" providerId="ADAL" clId="{BC1D9AB1-F867-4F53-A93F-3F0F4740CC2B}" dt="2022-06-06T17:45:47.594" v="13925" actId="20577"/>
          <ac:spMkLst>
            <pc:docMk/>
            <pc:sldMk cId="3846190170" sldId="368"/>
            <ac:spMk id="7" creationId="{45AC73D9-17A9-CC47-8BDD-0C03D3D61A30}"/>
          </ac:spMkLst>
        </pc:spChg>
        <pc:spChg chg="mod">
          <ac:chgData name="Feracor, James" userId="84027bb8-3bf2-4d48-b8cd-9732617c25f2" providerId="ADAL" clId="{BC1D9AB1-F867-4F53-A93F-3F0F4740CC2B}" dt="2022-06-06T17:43:57.211" v="13893"/>
          <ac:spMkLst>
            <pc:docMk/>
            <pc:sldMk cId="3846190170" sldId="368"/>
            <ac:spMk id="8" creationId="{2BA6CCD6-5084-42A8-83C4-D74DE2365EBD}"/>
          </ac:spMkLst>
        </pc:spChg>
        <pc:spChg chg="mod">
          <ac:chgData name="Feracor, James" userId="84027bb8-3bf2-4d48-b8cd-9732617c25f2" providerId="ADAL" clId="{BC1D9AB1-F867-4F53-A93F-3F0F4740CC2B}" dt="2022-06-06T17:43:57.211" v="13893"/>
          <ac:spMkLst>
            <pc:docMk/>
            <pc:sldMk cId="3846190170" sldId="368"/>
            <ac:spMk id="9" creationId="{C9D04FA8-F35D-45CE-8F4E-439810C95EA1}"/>
          </ac:spMkLst>
        </pc:spChg>
        <pc:spChg chg="mod">
          <ac:chgData name="Feracor, James" userId="84027bb8-3bf2-4d48-b8cd-9732617c25f2" providerId="ADAL" clId="{BC1D9AB1-F867-4F53-A93F-3F0F4740CC2B}" dt="2022-06-06T17:43:57.211" v="13893"/>
          <ac:spMkLst>
            <pc:docMk/>
            <pc:sldMk cId="3846190170" sldId="368"/>
            <ac:spMk id="15" creationId="{EBA12E80-CBFE-4571-A92F-D519C277471F}"/>
          </ac:spMkLst>
        </pc:spChg>
        <pc:spChg chg="add mod">
          <ac:chgData name="Feracor, James" userId="84027bb8-3bf2-4d48-b8cd-9732617c25f2" providerId="ADAL" clId="{BC1D9AB1-F867-4F53-A93F-3F0F4740CC2B}" dt="2022-06-06T17:43:57.211" v="13893"/>
          <ac:spMkLst>
            <pc:docMk/>
            <pc:sldMk cId="3846190170" sldId="368"/>
            <ac:spMk id="16" creationId="{CB738BD1-B167-44D4-AC7B-405EDF14AB8F}"/>
          </ac:spMkLst>
        </pc:spChg>
        <pc:spChg chg="add mod">
          <ac:chgData name="Feracor, James" userId="84027bb8-3bf2-4d48-b8cd-9732617c25f2" providerId="ADAL" clId="{BC1D9AB1-F867-4F53-A93F-3F0F4740CC2B}" dt="2022-06-06T17:43:57.211" v="13893"/>
          <ac:spMkLst>
            <pc:docMk/>
            <pc:sldMk cId="3846190170" sldId="368"/>
            <ac:spMk id="17" creationId="{A453ACDF-6AAB-4865-914B-FB4E76709A11}"/>
          </ac:spMkLst>
        </pc:spChg>
        <pc:spChg chg="add mod">
          <ac:chgData name="Feracor, James" userId="84027bb8-3bf2-4d48-b8cd-9732617c25f2" providerId="ADAL" clId="{BC1D9AB1-F867-4F53-A93F-3F0F4740CC2B}" dt="2022-06-06T17:43:57.211" v="13893"/>
          <ac:spMkLst>
            <pc:docMk/>
            <pc:sldMk cId="3846190170" sldId="368"/>
            <ac:spMk id="19" creationId="{49834C23-D017-4C70-BCFD-AF5BF3B2F6E7}"/>
          </ac:spMkLst>
        </pc:spChg>
        <pc:spChg chg="add mod">
          <ac:chgData name="Feracor, James" userId="84027bb8-3bf2-4d48-b8cd-9732617c25f2" providerId="ADAL" clId="{BC1D9AB1-F867-4F53-A93F-3F0F4740CC2B}" dt="2022-06-06T17:43:57.211" v="13893"/>
          <ac:spMkLst>
            <pc:docMk/>
            <pc:sldMk cId="3846190170" sldId="368"/>
            <ac:spMk id="20" creationId="{DBEB75AE-CD30-440D-B5BD-E2101D016E27}"/>
          </ac:spMkLst>
        </pc:spChg>
        <pc:spChg chg="add mod">
          <ac:chgData name="Feracor, James" userId="84027bb8-3bf2-4d48-b8cd-9732617c25f2" providerId="ADAL" clId="{BC1D9AB1-F867-4F53-A93F-3F0F4740CC2B}" dt="2022-06-06T17:43:57.211" v="13893"/>
          <ac:spMkLst>
            <pc:docMk/>
            <pc:sldMk cId="3846190170" sldId="368"/>
            <ac:spMk id="21" creationId="{0FCB1AB7-8957-4864-BF72-7413ACD9220E}"/>
          </ac:spMkLst>
        </pc:spChg>
        <pc:spChg chg="mod">
          <ac:chgData name="Feracor, James" userId="84027bb8-3bf2-4d48-b8cd-9732617c25f2" providerId="ADAL" clId="{BC1D9AB1-F867-4F53-A93F-3F0F4740CC2B}" dt="2022-06-06T17:45:42.101" v="13922"/>
          <ac:spMkLst>
            <pc:docMk/>
            <pc:sldMk cId="3846190170" sldId="368"/>
            <ac:spMk id="23" creationId="{33DF471F-C45C-45FE-A2E0-F1CC4CF6C58F}"/>
          </ac:spMkLst>
        </pc:spChg>
        <pc:grpChg chg="add mod">
          <ac:chgData name="Feracor, James" userId="84027bb8-3bf2-4d48-b8cd-9732617c25f2" providerId="ADAL" clId="{BC1D9AB1-F867-4F53-A93F-3F0F4740CC2B}" dt="2022-06-06T17:43:57.211" v="13893"/>
          <ac:grpSpMkLst>
            <pc:docMk/>
            <pc:sldMk cId="3846190170" sldId="368"/>
            <ac:grpSpMk id="5" creationId="{511519E2-35D7-4504-A63D-AE62146374FB}"/>
          </ac:grpSpMkLst>
        </pc:grpChg>
        <pc:grpChg chg="add mod">
          <ac:chgData name="Feracor, James" userId="84027bb8-3bf2-4d48-b8cd-9732617c25f2" providerId="ADAL" clId="{BC1D9AB1-F867-4F53-A93F-3F0F4740CC2B}" dt="2022-06-06T17:43:57.211" v="13893"/>
          <ac:grpSpMkLst>
            <pc:docMk/>
            <pc:sldMk cId="3846190170" sldId="368"/>
            <ac:grpSpMk id="13" creationId="{327C060D-01C0-4761-9E4D-7EDDFE578BDF}"/>
          </ac:grpSpMkLst>
        </pc:grpChg>
        <pc:grpChg chg="add mod">
          <ac:chgData name="Feracor, James" userId="84027bb8-3bf2-4d48-b8cd-9732617c25f2" providerId="ADAL" clId="{BC1D9AB1-F867-4F53-A93F-3F0F4740CC2B}" dt="2022-06-06T17:45:42.101" v="13922"/>
          <ac:grpSpMkLst>
            <pc:docMk/>
            <pc:sldMk cId="3846190170" sldId="368"/>
            <ac:grpSpMk id="22" creationId="{BD12B4D4-FD86-4B90-8337-31AB964F2302}"/>
          </ac:grpSpMkLst>
        </pc:grpChg>
        <pc:picChg chg="mod">
          <ac:chgData name="Feracor, James" userId="84027bb8-3bf2-4d48-b8cd-9732617c25f2" providerId="ADAL" clId="{BC1D9AB1-F867-4F53-A93F-3F0F4740CC2B}" dt="2022-06-06T17:43:57.211" v="13893"/>
          <ac:picMkLst>
            <pc:docMk/>
            <pc:sldMk cId="3846190170" sldId="368"/>
            <ac:picMk id="6" creationId="{D6E41E04-9B9A-464A-88CA-14E54968D127}"/>
          </ac:picMkLst>
        </pc:picChg>
        <pc:picChg chg="add del mod">
          <ac:chgData name="Feracor, James" userId="84027bb8-3bf2-4d48-b8cd-9732617c25f2" providerId="ADAL" clId="{BC1D9AB1-F867-4F53-A93F-3F0F4740CC2B}" dt="2022-06-06T17:45:38.647" v="13920" actId="478"/>
          <ac:picMkLst>
            <pc:docMk/>
            <pc:sldMk cId="3846190170" sldId="368"/>
            <ac:picMk id="10" creationId="{52A2CEAA-D236-4A0D-9AFF-A9D6DDC82BE9}"/>
          </ac:picMkLst>
        </pc:picChg>
        <pc:picChg chg="add mod">
          <ac:chgData name="Feracor, James" userId="84027bb8-3bf2-4d48-b8cd-9732617c25f2" providerId="ADAL" clId="{BC1D9AB1-F867-4F53-A93F-3F0F4740CC2B}" dt="2022-06-06T17:43:57.211" v="13893"/>
          <ac:picMkLst>
            <pc:docMk/>
            <pc:sldMk cId="3846190170" sldId="368"/>
            <ac:picMk id="11" creationId="{66B8E0B8-B617-47B6-ACCC-87E3EDB83872}"/>
          </ac:picMkLst>
        </pc:picChg>
        <pc:picChg chg="add mod">
          <ac:chgData name="Feracor, James" userId="84027bb8-3bf2-4d48-b8cd-9732617c25f2" providerId="ADAL" clId="{BC1D9AB1-F867-4F53-A93F-3F0F4740CC2B}" dt="2022-06-06T17:43:57.211" v="13893"/>
          <ac:picMkLst>
            <pc:docMk/>
            <pc:sldMk cId="3846190170" sldId="368"/>
            <ac:picMk id="12" creationId="{59E239C7-223F-4612-9051-D9E22D39A0E9}"/>
          </ac:picMkLst>
        </pc:picChg>
        <pc:picChg chg="mod">
          <ac:chgData name="Feracor, James" userId="84027bb8-3bf2-4d48-b8cd-9732617c25f2" providerId="ADAL" clId="{BC1D9AB1-F867-4F53-A93F-3F0F4740CC2B}" dt="2022-06-06T17:43:57.211" v="13893"/>
          <ac:picMkLst>
            <pc:docMk/>
            <pc:sldMk cId="3846190170" sldId="368"/>
            <ac:picMk id="14" creationId="{E7F5D9DF-6133-48FE-94DE-2822D2DF9C6F}"/>
          </ac:picMkLst>
        </pc:picChg>
        <pc:picChg chg="add mod">
          <ac:chgData name="Feracor, James" userId="84027bb8-3bf2-4d48-b8cd-9732617c25f2" providerId="ADAL" clId="{BC1D9AB1-F867-4F53-A93F-3F0F4740CC2B}" dt="2022-06-06T17:43:57.211" v="13893"/>
          <ac:picMkLst>
            <pc:docMk/>
            <pc:sldMk cId="3846190170" sldId="368"/>
            <ac:picMk id="18" creationId="{822AEF82-EA9D-4B2F-805F-2D18BF6D76C9}"/>
          </ac:picMkLst>
        </pc:picChg>
        <pc:picChg chg="mod">
          <ac:chgData name="Feracor, James" userId="84027bb8-3bf2-4d48-b8cd-9732617c25f2" providerId="ADAL" clId="{BC1D9AB1-F867-4F53-A93F-3F0F4740CC2B}" dt="2022-06-06T17:45:42.101" v="13922"/>
          <ac:picMkLst>
            <pc:docMk/>
            <pc:sldMk cId="3846190170" sldId="368"/>
            <ac:picMk id="24" creationId="{82182298-1306-47B0-B7BD-DDB71BA94B6C}"/>
          </ac:picMkLst>
        </pc:picChg>
      </pc:sldChg>
      <pc:sldChg chg="addSp modSp mod">
        <pc:chgData name="Feracor, James" userId="84027bb8-3bf2-4d48-b8cd-9732617c25f2" providerId="ADAL" clId="{BC1D9AB1-F867-4F53-A93F-3F0F4740CC2B}" dt="2022-06-06T21:40:09.298" v="19644" actId="14100"/>
        <pc:sldMkLst>
          <pc:docMk/>
          <pc:sldMk cId="3481596849" sldId="369"/>
        </pc:sldMkLst>
        <pc:spChg chg="add mod">
          <ac:chgData name="Feracor, James" userId="84027bb8-3bf2-4d48-b8cd-9732617c25f2" providerId="ADAL" clId="{BC1D9AB1-F867-4F53-A93F-3F0F4740CC2B}" dt="2022-06-06T17:45:12.723" v="13905" actId="164"/>
          <ac:spMkLst>
            <pc:docMk/>
            <pc:sldMk cId="3481596849" sldId="369"/>
            <ac:spMk id="3" creationId="{BA41CB13-0B96-4CCE-9C56-6B85A30B2256}"/>
          </ac:spMkLst>
        </pc:spChg>
        <pc:spChg chg="add mod">
          <ac:chgData name="Feracor, James" userId="84027bb8-3bf2-4d48-b8cd-9732617c25f2" providerId="ADAL" clId="{BC1D9AB1-F867-4F53-A93F-3F0F4740CC2B}" dt="2022-06-06T21:40:09.298" v="19644" actId="14100"/>
          <ac:spMkLst>
            <pc:docMk/>
            <pc:sldMk cId="3481596849" sldId="369"/>
            <ac:spMk id="4" creationId="{A9E1A980-DA6B-418E-8F91-9A0C4A2CA4A3}"/>
          </ac:spMkLst>
        </pc:spChg>
        <pc:spChg chg="mod">
          <ac:chgData name="Feracor, James" userId="84027bb8-3bf2-4d48-b8cd-9732617c25f2" providerId="ADAL" clId="{BC1D9AB1-F867-4F53-A93F-3F0F4740CC2B}" dt="2022-06-06T21:40:00.019" v="19642" actId="20577"/>
          <ac:spMkLst>
            <pc:docMk/>
            <pc:sldMk cId="3481596849" sldId="369"/>
            <ac:spMk id="7" creationId="{45AC73D9-17A9-CC47-8BDD-0C03D3D61A30}"/>
          </ac:spMkLst>
        </pc:spChg>
        <pc:spChg chg="mod">
          <ac:chgData name="Feracor, James" userId="84027bb8-3bf2-4d48-b8cd-9732617c25f2" providerId="ADAL" clId="{BC1D9AB1-F867-4F53-A93F-3F0F4740CC2B}" dt="2022-06-06T17:44:12.084" v="13896"/>
          <ac:spMkLst>
            <pc:docMk/>
            <pc:sldMk cId="3481596849" sldId="369"/>
            <ac:spMk id="8" creationId="{CC4E2C88-A610-4058-8EF7-4034A6E62F88}"/>
          </ac:spMkLst>
        </pc:spChg>
        <pc:spChg chg="mod">
          <ac:chgData name="Feracor, James" userId="84027bb8-3bf2-4d48-b8cd-9732617c25f2" providerId="ADAL" clId="{BC1D9AB1-F867-4F53-A93F-3F0F4740CC2B}" dt="2022-06-06T17:44:12.084" v="13896"/>
          <ac:spMkLst>
            <pc:docMk/>
            <pc:sldMk cId="3481596849" sldId="369"/>
            <ac:spMk id="9" creationId="{D1EDF2AE-6E5C-471A-96D7-17A1CF99B0AE}"/>
          </ac:spMkLst>
        </pc:spChg>
        <pc:spChg chg="mod">
          <ac:chgData name="Feracor, James" userId="84027bb8-3bf2-4d48-b8cd-9732617c25f2" providerId="ADAL" clId="{BC1D9AB1-F867-4F53-A93F-3F0F4740CC2B}" dt="2022-06-06T17:44:12.084" v="13896"/>
          <ac:spMkLst>
            <pc:docMk/>
            <pc:sldMk cId="3481596849" sldId="369"/>
            <ac:spMk id="15" creationId="{4A307B8F-108E-4274-BB76-CC22493C1A07}"/>
          </ac:spMkLst>
        </pc:spChg>
        <pc:spChg chg="add mod">
          <ac:chgData name="Feracor, James" userId="84027bb8-3bf2-4d48-b8cd-9732617c25f2" providerId="ADAL" clId="{BC1D9AB1-F867-4F53-A93F-3F0F4740CC2B}" dt="2022-06-06T17:44:12.084" v="13896"/>
          <ac:spMkLst>
            <pc:docMk/>
            <pc:sldMk cId="3481596849" sldId="369"/>
            <ac:spMk id="16" creationId="{CDB2A3D9-31DC-43B9-A0CE-FBCDE2B80806}"/>
          </ac:spMkLst>
        </pc:spChg>
        <pc:spChg chg="add mod">
          <ac:chgData name="Feracor, James" userId="84027bb8-3bf2-4d48-b8cd-9732617c25f2" providerId="ADAL" clId="{BC1D9AB1-F867-4F53-A93F-3F0F4740CC2B}" dt="2022-06-06T17:44:12.084" v="13896"/>
          <ac:spMkLst>
            <pc:docMk/>
            <pc:sldMk cId="3481596849" sldId="369"/>
            <ac:spMk id="17" creationId="{31F3A824-C4FF-4385-BF32-8C50630AE119}"/>
          </ac:spMkLst>
        </pc:spChg>
        <pc:spChg chg="add mod">
          <ac:chgData name="Feracor, James" userId="84027bb8-3bf2-4d48-b8cd-9732617c25f2" providerId="ADAL" clId="{BC1D9AB1-F867-4F53-A93F-3F0F4740CC2B}" dt="2022-06-06T17:44:12.084" v="13896"/>
          <ac:spMkLst>
            <pc:docMk/>
            <pc:sldMk cId="3481596849" sldId="369"/>
            <ac:spMk id="19" creationId="{E053FEC9-9071-4E5E-AD25-7CC710C1FBF7}"/>
          </ac:spMkLst>
        </pc:spChg>
        <pc:spChg chg="add mod">
          <ac:chgData name="Feracor, James" userId="84027bb8-3bf2-4d48-b8cd-9732617c25f2" providerId="ADAL" clId="{BC1D9AB1-F867-4F53-A93F-3F0F4740CC2B}" dt="2022-06-06T17:44:12.084" v="13896"/>
          <ac:spMkLst>
            <pc:docMk/>
            <pc:sldMk cId="3481596849" sldId="369"/>
            <ac:spMk id="20" creationId="{0F3F0A76-B30A-44BB-9AD0-7C6D9F56103D}"/>
          </ac:spMkLst>
        </pc:spChg>
        <pc:spChg chg="add mod">
          <ac:chgData name="Feracor, James" userId="84027bb8-3bf2-4d48-b8cd-9732617c25f2" providerId="ADAL" clId="{BC1D9AB1-F867-4F53-A93F-3F0F4740CC2B}" dt="2022-06-06T17:44:12.084" v="13896"/>
          <ac:spMkLst>
            <pc:docMk/>
            <pc:sldMk cId="3481596849" sldId="369"/>
            <ac:spMk id="21" creationId="{1294E19F-20B8-42DD-9848-A2522A5C9A91}"/>
          </ac:spMkLst>
        </pc:spChg>
        <pc:grpChg chg="add mod">
          <ac:chgData name="Feracor, James" userId="84027bb8-3bf2-4d48-b8cd-9732617c25f2" providerId="ADAL" clId="{BC1D9AB1-F867-4F53-A93F-3F0F4740CC2B}" dt="2022-06-06T17:45:31.485" v="13919" actId="1038"/>
          <ac:grpSpMkLst>
            <pc:docMk/>
            <pc:sldMk cId="3481596849" sldId="369"/>
            <ac:grpSpMk id="2" creationId="{384C47FD-9EA7-4B62-9BE3-9E11759677EF}"/>
          </ac:grpSpMkLst>
        </pc:grpChg>
        <pc:grpChg chg="add mod">
          <ac:chgData name="Feracor, James" userId="84027bb8-3bf2-4d48-b8cd-9732617c25f2" providerId="ADAL" clId="{BC1D9AB1-F867-4F53-A93F-3F0F4740CC2B}" dt="2022-06-06T17:44:12.084" v="13896"/>
          <ac:grpSpMkLst>
            <pc:docMk/>
            <pc:sldMk cId="3481596849" sldId="369"/>
            <ac:grpSpMk id="5" creationId="{1673FDA1-8AD2-4BF0-AABD-47DEF35CC9C0}"/>
          </ac:grpSpMkLst>
        </pc:grpChg>
        <pc:grpChg chg="add mod">
          <ac:chgData name="Feracor, James" userId="84027bb8-3bf2-4d48-b8cd-9732617c25f2" providerId="ADAL" clId="{BC1D9AB1-F867-4F53-A93F-3F0F4740CC2B}" dt="2022-06-06T17:44:12.084" v="13896"/>
          <ac:grpSpMkLst>
            <pc:docMk/>
            <pc:sldMk cId="3481596849" sldId="369"/>
            <ac:grpSpMk id="13" creationId="{6B8CE9EB-CD83-4B9A-8D00-5FFD4B316583}"/>
          </ac:grpSpMkLst>
        </pc:grpChg>
        <pc:picChg chg="mod">
          <ac:chgData name="Feracor, James" userId="84027bb8-3bf2-4d48-b8cd-9732617c25f2" providerId="ADAL" clId="{BC1D9AB1-F867-4F53-A93F-3F0F4740CC2B}" dt="2022-06-06T17:44:12.084" v="13896"/>
          <ac:picMkLst>
            <pc:docMk/>
            <pc:sldMk cId="3481596849" sldId="369"/>
            <ac:picMk id="6" creationId="{1A614565-90F0-4FA2-B473-0B7460D3C6D7}"/>
          </ac:picMkLst>
        </pc:picChg>
        <pc:picChg chg="add mod">
          <ac:chgData name="Feracor, James" userId="84027bb8-3bf2-4d48-b8cd-9732617c25f2" providerId="ADAL" clId="{BC1D9AB1-F867-4F53-A93F-3F0F4740CC2B}" dt="2022-06-06T17:45:12.723" v="13905" actId="164"/>
          <ac:picMkLst>
            <pc:docMk/>
            <pc:sldMk cId="3481596849" sldId="369"/>
            <ac:picMk id="10" creationId="{AC3491CB-A004-4A3D-9548-C9E129C75853}"/>
          </ac:picMkLst>
        </pc:picChg>
        <pc:picChg chg="add mod">
          <ac:chgData name="Feracor, James" userId="84027bb8-3bf2-4d48-b8cd-9732617c25f2" providerId="ADAL" clId="{BC1D9AB1-F867-4F53-A93F-3F0F4740CC2B}" dt="2022-06-06T17:44:12.084" v="13896"/>
          <ac:picMkLst>
            <pc:docMk/>
            <pc:sldMk cId="3481596849" sldId="369"/>
            <ac:picMk id="11" creationId="{4CB2E688-1D2F-4381-B08D-0576C6577248}"/>
          </ac:picMkLst>
        </pc:picChg>
        <pc:picChg chg="add mod">
          <ac:chgData name="Feracor, James" userId="84027bb8-3bf2-4d48-b8cd-9732617c25f2" providerId="ADAL" clId="{BC1D9AB1-F867-4F53-A93F-3F0F4740CC2B}" dt="2022-06-06T17:44:12.084" v="13896"/>
          <ac:picMkLst>
            <pc:docMk/>
            <pc:sldMk cId="3481596849" sldId="369"/>
            <ac:picMk id="12" creationId="{112AEBEF-0472-4972-9E41-7AC19F706D57}"/>
          </ac:picMkLst>
        </pc:picChg>
        <pc:picChg chg="mod">
          <ac:chgData name="Feracor, James" userId="84027bb8-3bf2-4d48-b8cd-9732617c25f2" providerId="ADAL" clId="{BC1D9AB1-F867-4F53-A93F-3F0F4740CC2B}" dt="2022-06-06T17:44:12.084" v="13896"/>
          <ac:picMkLst>
            <pc:docMk/>
            <pc:sldMk cId="3481596849" sldId="369"/>
            <ac:picMk id="14" creationId="{9327673A-7A03-4B78-8502-6E1C9060B0D1}"/>
          </ac:picMkLst>
        </pc:picChg>
        <pc:picChg chg="add mod">
          <ac:chgData name="Feracor, James" userId="84027bb8-3bf2-4d48-b8cd-9732617c25f2" providerId="ADAL" clId="{BC1D9AB1-F867-4F53-A93F-3F0F4740CC2B}" dt="2022-06-06T17:44:12.084" v="13896"/>
          <ac:picMkLst>
            <pc:docMk/>
            <pc:sldMk cId="3481596849" sldId="369"/>
            <ac:picMk id="18" creationId="{327B9352-1FAC-45F9-A941-5CD644614657}"/>
          </ac:picMkLst>
        </pc:picChg>
      </pc:sldChg>
      <pc:sldChg chg="addSp modSp mod modNotesTx">
        <pc:chgData name="Feracor, James" userId="84027bb8-3bf2-4d48-b8cd-9732617c25f2" providerId="ADAL" clId="{BC1D9AB1-F867-4F53-A93F-3F0F4740CC2B}" dt="2022-06-09T04:09:16.598" v="29930" actId="20577"/>
        <pc:sldMkLst>
          <pc:docMk/>
          <pc:sldMk cId="1641310378" sldId="370"/>
        </pc:sldMkLst>
        <pc:spChg chg="mod">
          <ac:chgData name="Feracor, James" userId="84027bb8-3bf2-4d48-b8cd-9732617c25f2" providerId="ADAL" clId="{BC1D9AB1-F867-4F53-A93F-3F0F4740CC2B}" dt="2022-06-09T04:04:20.091" v="29286" actId="20577"/>
          <ac:spMkLst>
            <pc:docMk/>
            <pc:sldMk cId="1641310378" sldId="370"/>
            <ac:spMk id="2" creationId="{16EECD94-17E8-6B4C-84AE-7E6D5C31D1B5}"/>
          </ac:spMkLst>
        </pc:spChg>
        <pc:spChg chg="mod">
          <ac:chgData name="Feracor, James" userId="84027bb8-3bf2-4d48-b8cd-9732617c25f2" providerId="ADAL" clId="{BC1D9AB1-F867-4F53-A93F-3F0F4740CC2B}" dt="2022-06-09T04:06:23.827" v="29437" actId="1076"/>
          <ac:spMkLst>
            <pc:docMk/>
            <pc:sldMk cId="1641310378" sldId="370"/>
            <ac:spMk id="3" creationId="{0DCED6D6-8871-F040-97C9-889D4BD3A07F}"/>
          </ac:spMkLst>
        </pc:spChg>
        <pc:spChg chg="add mod">
          <ac:chgData name="Feracor, James" userId="84027bb8-3bf2-4d48-b8cd-9732617c25f2" providerId="ADAL" clId="{BC1D9AB1-F867-4F53-A93F-3F0F4740CC2B}" dt="2022-06-09T04:06:27.916" v="29439" actId="14100"/>
          <ac:spMkLst>
            <pc:docMk/>
            <pc:sldMk cId="1641310378" sldId="370"/>
            <ac:spMk id="4" creationId="{6EBC1912-8020-46D5-903F-B58B7BA0F35D}"/>
          </ac:spMkLst>
        </pc:spChg>
        <pc:spChg chg="add mod">
          <ac:chgData name="Feracor, James" userId="84027bb8-3bf2-4d48-b8cd-9732617c25f2" providerId="ADAL" clId="{BC1D9AB1-F867-4F53-A93F-3F0F4740CC2B}" dt="2022-06-09T04:06:32.975" v="29440" actId="1076"/>
          <ac:spMkLst>
            <pc:docMk/>
            <pc:sldMk cId="1641310378" sldId="370"/>
            <ac:spMk id="8" creationId="{658938D3-1027-4A51-AC04-75B20778B60B}"/>
          </ac:spMkLst>
        </pc:spChg>
      </pc:sldChg>
      <pc:sldChg chg="modSp mod">
        <pc:chgData name="Feracor, James" userId="84027bb8-3bf2-4d48-b8cd-9732617c25f2" providerId="ADAL" clId="{BC1D9AB1-F867-4F53-A93F-3F0F4740CC2B}" dt="2022-06-06T06:09:24.830" v="7960" actId="6549"/>
        <pc:sldMkLst>
          <pc:docMk/>
          <pc:sldMk cId="1578101829" sldId="371"/>
        </pc:sldMkLst>
        <pc:spChg chg="mod">
          <ac:chgData name="Feracor, James" userId="84027bb8-3bf2-4d48-b8cd-9732617c25f2" providerId="ADAL" clId="{BC1D9AB1-F867-4F53-A93F-3F0F4740CC2B}" dt="2022-06-06T05:27:47.699" v="4528" actId="20577"/>
          <ac:spMkLst>
            <pc:docMk/>
            <pc:sldMk cId="1578101829" sldId="371"/>
            <ac:spMk id="2" creationId="{16EECD94-17E8-6B4C-84AE-7E6D5C31D1B5}"/>
          </ac:spMkLst>
        </pc:spChg>
        <pc:spChg chg="mod">
          <ac:chgData name="Feracor, James" userId="84027bb8-3bf2-4d48-b8cd-9732617c25f2" providerId="ADAL" clId="{BC1D9AB1-F867-4F53-A93F-3F0F4740CC2B}" dt="2022-06-06T05:32:03.797" v="4951" actId="115"/>
          <ac:spMkLst>
            <pc:docMk/>
            <pc:sldMk cId="1578101829" sldId="371"/>
            <ac:spMk id="3" creationId="{0DCED6D6-8871-F040-97C9-889D4BD3A07F}"/>
          </ac:spMkLst>
        </pc:spChg>
        <pc:spChg chg="mod">
          <ac:chgData name="Feracor, James" userId="84027bb8-3bf2-4d48-b8cd-9732617c25f2" providerId="ADAL" clId="{BC1D9AB1-F867-4F53-A93F-3F0F4740CC2B}" dt="2022-06-06T06:09:24.830" v="7960" actId="6549"/>
          <ac:spMkLst>
            <pc:docMk/>
            <pc:sldMk cId="1578101829" sldId="371"/>
            <ac:spMk id="7" creationId="{FCB7BF72-14B9-A94D-B2BE-60488F66F437}"/>
          </ac:spMkLst>
        </pc:spChg>
      </pc:sldChg>
      <pc:sldChg chg="addSp modSp mod">
        <pc:chgData name="Feracor, James" userId="84027bb8-3bf2-4d48-b8cd-9732617c25f2" providerId="ADAL" clId="{BC1D9AB1-F867-4F53-A93F-3F0F4740CC2B}" dt="2022-06-06T22:28:45.802" v="22110" actId="113"/>
        <pc:sldMkLst>
          <pc:docMk/>
          <pc:sldMk cId="2536569229" sldId="373"/>
        </pc:sldMkLst>
        <pc:spChg chg="mod">
          <ac:chgData name="Feracor, James" userId="84027bb8-3bf2-4d48-b8cd-9732617c25f2" providerId="ADAL" clId="{BC1D9AB1-F867-4F53-A93F-3F0F4740CC2B}" dt="2022-06-06T22:28:45.802" v="22110" actId="113"/>
          <ac:spMkLst>
            <pc:docMk/>
            <pc:sldMk cId="2536569229" sldId="373"/>
            <ac:spMk id="3" creationId="{0DCED6D6-8871-F040-97C9-889D4BD3A07F}"/>
          </ac:spMkLst>
        </pc:spChg>
        <pc:spChg chg="mod">
          <ac:chgData name="Feracor, James" userId="84027bb8-3bf2-4d48-b8cd-9732617c25f2" providerId="ADAL" clId="{BC1D9AB1-F867-4F53-A93F-3F0F4740CC2B}" dt="2022-06-06T17:50:02.477" v="14361" actId="20577"/>
          <ac:spMkLst>
            <pc:docMk/>
            <pc:sldMk cId="2536569229" sldId="373"/>
            <ac:spMk id="7" creationId="{FCB7BF72-14B9-A94D-B2BE-60488F66F437}"/>
          </ac:spMkLst>
        </pc:spChg>
        <pc:cxnChg chg="add mod">
          <ac:chgData name="Feracor, James" userId="84027bb8-3bf2-4d48-b8cd-9732617c25f2" providerId="ADAL" clId="{BC1D9AB1-F867-4F53-A93F-3F0F4740CC2B}" dt="2022-06-06T22:28:02.674" v="22104" actId="14100"/>
          <ac:cxnSpMkLst>
            <pc:docMk/>
            <pc:sldMk cId="2536569229" sldId="373"/>
            <ac:cxnSpMk id="11" creationId="{82FFCD78-53E1-4403-B9E8-AA82B47C84F7}"/>
          </ac:cxnSpMkLst>
        </pc:cxnChg>
      </pc:sldChg>
      <pc:sldChg chg="addSp delSp modSp mod">
        <pc:chgData name="Feracor, James" userId="84027bb8-3bf2-4d48-b8cd-9732617c25f2" providerId="ADAL" clId="{BC1D9AB1-F867-4F53-A93F-3F0F4740CC2B}" dt="2022-06-06T17:43:44.629" v="13892" actId="207"/>
        <pc:sldMkLst>
          <pc:docMk/>
          <pc:sldMk cId="2538590025" sldId="374"/>
        </pc:sldMkLst>
        <pc:spChg chg="add del mod">
          <ac:chgData name="Feracor, James" userId="84027bb8-3bf2-4d48-b8cd-9732617c25f2" providerId="ADAL" clId="{BC1D9AB1-F867-4F53-A93F-3F0F4740CC2B}" dt="2022-06-06T17:37:40.053" v="13754" actId="478"/>
          <ac:spMkLst>
            <pc:docMk/>
            <pc:sldMk cId="2538590025" sldId="374"/>
            <ac:spMk id="3" creationId="{38B0A882-7E20-4AD2-ACE5-1FED4193FCBF}"/>
          </ac:spMkLst>
        </pc:spChg>
        <pc:spChg chg="mod">
          <ac:chgData name="Feracor, James" userId="84027bb8-3bf2-4d48-b8cd-9732617c25f2" providerId="ADAL" clId="{BC1D9AB1-F867-4F53-A93F-3F0F4740CC2B}" dt="2022-06-06T17:38:26.611" v="13770" actId="14100"/>
          <ac:spMkLst>
            <pc:docMk/>
            <pc:sldMk cId="2538590025" sldId="374"/>
            <ac:spMk id="7" creationId="{45AC73D9-17A9-CC47-8BDD-0C03D3D61A30}"/>
          </ac:spMkLst>
        </pc:spChg>
        <pc:spChg chg="add mod">
          <ac:chgData name="Feracor, James" userId="84027bb8-3bf2-4d48-b8cd-9732617c25f2" providerId="ADAL" clId="{BC1D9AB1-F867-4F53-A93F-3F0F4740CC2B}" dt="2022-06-06T17:42:39.679" v="13879" actId="165"/>
          <ac:spMkLst>
            <pc:docMk/>
            <pc:sldMk cId="2538590025" sldId="374"/>
            <ac:spMk id="8" creationId="{C2E45516-7134-4B6D-A00A-E721666ACFE8}"/>
          </ac:spMkLst>
        </pc:spChg>
        <pc:spChg chg="add mod topLvl">
          <ac:chgData name="Feracor, James" userId="84027bb8-3bf2-4d48-b8cd-9732617c25f2" providerId="ADAL" clId="{BC1D9AB1-F867-4F53-A93F-3F0F4740CC2B}" dt="2022-06-06T17:42:39.679" v="13879" actId="165"/>
          <ac:spMkLst>
            <pc:docMk/>
            <pc:sldMk cId="2538590025" sldId="374"/>
            <ac:spMk id="9" creationId="{B14FFF63-ED7E-4B15-85B4-0C2E0C818D72}"/>
          </ac:spMkLst>
        </pc:spChg>
        <pc:spChg chg="add mod topLvl">
          <ac:chgData name="Feracor, James" userId="84027bb8-3bf2-4d48-b8cd-9732617c25f2" providerId="ADAL" clId="{BC1D9AB1-F867-4F53-A93F-3F0F4740CC2B}" dt="2022-06-06T17:42:39.679" v="13879" actId="165"/>
          <ac:spMkLst>
            <pc:docMk/>
            <pc:sldMk cId="2538590025" sldId="374"/>
            <ac:spMk id="10" creationId="{0D4AE1BF-6DB1-4A49-93D2-B2F423D62199}"/>
          </ac:spMkLst>
        </pc:spChg>
        <pc:spChg chg="del mod topLvl">
          <ac:chgData name="Feracor, James" userId="84027bb8-3bf2-4d48-b8cd-9732617c25f2" providerId="ADAL" clId="{BC1D9AB1-F867-4F53-A93F-3F0F4740CC2B}" dt="2022-06-06T17:37:18.446" v="13747" actId="478"/>
          <ac:spMkLst>
            <pc:docMk/>
            <pc:sldMk cId="2538590025" sldId="374"/>
            <ac:spMk id="12" creationId="{9643749E-702B-4F01-B14E-9B1A08323542}"/>
          </ac:spMkLst>
        </pc:spChg>
        <pc:spChg chg="mod">
          <ac:chgData name="Feracor, James" userId="84027bb8-3bf2-4d48-b8cd-9732617c25f2" providerId="ADAL" clId="{BC1D9AB1-F867-4F53-A93F-3F0F4740CC2B}" dt="2022-06-06T17:42:39.679" v="13879" actId="165"/>
          <ac:spMkLst>
            <pc:docMk/>
            <pc:sldMk cId="2538590025" sldId="374"/>
            <ac:spMk id="16" creationId="{24CFD5C6-CE5F-4D60-9700-A864842BA2B4}"/>
          </ac:spMkLst>
        </pc:spChg>
        <pc:spChg chg="mod">
          <ac:chgData name="Feracor, James" userId="84027bb8-3bf2-4d48-b8cd-9732617c25f2" providerId="ADAL" clId="{BC1D9AB1-F867-4F53-A93F-3F0F4740CC2B}" dt="2022-06-06T17:42:39.679" v="13879" actId="165"/>
          <ac:spMkLst>
            <pc:docMk/>
            <pc:sldMk cId="2538590025" sldId="374"/>
            <ac:spMk id="17" creationId="{D22C490B-630E-432C-980D-E3A6E7EDD408}"/>
          </ac:spMkLst>
        </pc:spChg>
        <pc:spChg chg="mod ord topLvl">
          <ac:chgData name="Feracor, James" userId="84027bb8-3bf2-4d48-b8cd-9732617c25f2" providerId="ADAL" clId="{BC1D9AB1-F867-4F53-A93F-3F0F4740CC2B}" dt="2022-06-06T17:42:47.208" v="13881" actId="14100"/>
          <ac:spMkLst>
            <pc:docMk/>
            <pc:sldMk cId="2538590025" sldId="374"/>
            <ac:spMk id="19" creationId="{6AB027F1-BA7A-480C-9EB9-0773B584D514}"/>
          </ac:spMkLst>
        </pc:spChg>
        <pc:spChg chg="del mod topLvl">
          <ac:chgData name="Feracor, James" userId="84027bb8-3bf2-4d48-b8cd-9732617c25f2" providerId="ADAL" clId="{BC1D9AB1-F867-4F53-A93F-3F0F4740CC2B}" dt="2022-06-06T17:38:40.549" v="13775" actId="478"/>
          <ac:spMkLst>
            <pc:docMk/>
            <pc:sldMk cId="2538590025" sldId="374"/>
            <ac:spMk id="21" creationId="{AED41D81-8F20-43F9-A58D-52FB1CB57EC9}"/>
          </ac:spMkLst>
        </pc:spChg>
        <pc:spChg chg="add del mod">
          <ac:chgData name="Feracor, James" userId="84027bb8-3bf2-4d48-b8cd-9732617c25f2" providerId="ADAL" clId="{BC1D9AB1-F867-4F53-A93F-3F0F4740CC2B}" dt="2022-06-06T17:37:01.577" v="13744" actId="478"/>
          <ac:spMkLst>
            <pc:docMk/>
            <pc:sldMk cId="2538590025" sldId="374"/>
            <ac:spMk id="24" creationId="{3CEAA4E5-8A3D-4F76-8A8D-1990B649C1F4}"/>
          </ac:spMkLst>
        </pc:spChg>
        <pc:spChg chg="mod topLvl">
          <ac:chgData name="Feracor, James" userId="84027bb8-3bf2-4d48-b8cd-9732617c25f2" providerId="ADAL" clId="{BC1D9AB1-F867-4F53-A93F-3F0F4740CC2B}" dt="2022-06-06T17:42:39.679" v="13879" actId="165"/>
          <ac:spMkLst>
            <pc:docMk/>
            <pc:sldMk cId="2538590025" sldId="374"/>
            <ac:spMk id="27" creationId="{358348F8-B8D7-416F-B21E-B4FE3F3345FE}"/>
          </ac:spMkLst>
        </pc:spChg>
        <pc:spChg chg="mod topLvl">
          <ac:chgData name="Feracor, James" userId="84027bb8-3bf2-4d48-b8cd-9732617c25f2" providerId="ADAL" clId="{BC1D9AB1-F867-4F53-A93F-3F0F4740CC2B}" dt="2022-06-06T17:42:39.679" v="13879" actId="165"/>
          <ac:spMkLst>
            <pc:docMk/>
            <pc:sldMk cId="2538590025" sldId="374"/>
            <ac:spMk id="28" creationId="{54CA3B55-2740-408A-9B9E-EDEDA7E42297}"/>
          </ac:spMkLst>
        </pc:spChg>
        <pc:spChg chg="add mod topLvl">
          <ac:chgData name="Feracor, James" userId="84027bb8-3bf2-4d48-b8cd-9732617c25f2" providerId="ADAL" clId="{BC1D9AB1-F867-4F53-A93F-3F0F4740CC2B}" dt="2022-06-06T17:42:39.679" v="13879" actId="165"/>
          <ac:spMkLst>
            <pc:docMk/>
            <pc:sldMk cId="2538590025" sldId="374"/>
            <ac:spMk id="30" creationId="{C5D7F616-EBA5-474A-8A75-AA675B49C776}"/>
          </ac:spMkLst>
        </pc:spChg>
        <pc:spChg chg="add del mod">
          <ac:chgData name="Feracor, James" userId="84027bb8-3bf2-4d48-b8cd-9732617c25f2" providerId="ADAL" clId="{BC1D9AB1-F867-4F53-A93F-3F0F4740CC2B}" dt="2022-06-06T17:42:29.679" v="13874" actId="478"/>
          <ac:spMkLst>
            <pc:docMk/>
            <pc:sldMk cId="2538590025" sldId="374"/>
            <ac:spMk id="31" creationId="{A937499C-59A7-43C1-B1DC-851B32556CFB}"/>
          </ac:spMkLst>
        </pc:spChg>
        <pc:spChg chg="add mod ord">
          <ac:chgData name="Feracor, James" userId="84027bb8-3bf2-4d48-b8cd-9732617c25f2" providerId="ADAL" clId="{BC1D9AB1-F867-4F53-A93F-3F0F4740CC2B}" dt="2022-06-06T17:43:44.629" v="13892" actId="207"/>
          <ac:spMkLst>
            <pc:docMk/>
            <pc:sldMk cId="2538590025" sldId="374"/>
            <ac:spMk id="32" creationId="{83FC93D5-352D-417F-A7C4-4CC3F316EC36}"/>
          </ac:spMkLst>
        </pc:spChg>
        <pc:grpChg chg="add mod topLvl">
          <ac:chgData name="Feracor, James" userId="84027bb8-3bf2-4d48-b8cd-9732617c25f2" providerId="ADAL" clId="{BC1D9AB1-F867-4F53-A93F-3F0F4740CC2B}" dt="2022-06-06T17:42:39.679" v="13879" actId="165"/>
          <ac:grpSpMkLst>
            <pc:docMk/>
            <pc:sldMk cId="2538590025" sldId="374"/>
            <ac:grpSpMk id="2" creationId="{34E9D084-5032-4151-B289-C45503FD7317}"/>
          </ac:grpSpMkLst>
        </pc:grpChg>
        <pc:grpChg chg="add del mod">
          <ac:chgData name="Feracor, James" userId="84027bb8-3bf2-4d48-b8cd-9732617c25f2" providerId="ADAL" clId="{BC1D9AB1-F867-4F53-A93F-3F0F4740CC2B}" dt="2022-06-06T17:37:14.514" v="13746" actId="165"/>
          <ac:grpSpMkLst>
            <pc:docMk/>
            <pc:sldMk cId="2538590025" sldId="374"/>
            <ac:grpSpMk id="11" creationId="{F25F6101-CC15-4D94-9F12-6DFBDD413E2A}"/>
          </ac:grpSpMkLst>
        </pc:grpChg>
        <pc:grpChg chg="mod topLvl">
          <ac:chgData name="Feracor, James" userId="84027bb8-3bf2-4d48-b8cd-9732617c25f2" providerId="ADAL" clId="{BC1D9AB1-F867-4F53-A93F-3F0F4740CC2B}" dt="2022-06-06T17:42:39.679" v="13879" actId="165"/>
          <ac:grpSpMkLst>
            <pc:docMk/>
            <pc:sldMk cId="2538590025" sldId="374"/>
            <ac:grpSpMk id="13" creationId="{849448C1-F992-40B8-8B53-62C6B1205969}"/>
          </ac:grpSpMkLst>
        </pc:grpChg>
        <pc:grpChg chg="add del mod">
          <ac:chgData name="Feracor, James" userId="84027bb8-3bf2-4d48-b8cd-9732617c25f2" providerId="ADAL" clId="{BC1D9AB1-F867-4F53-A93F-3F0F4740CC2B}" dt="2022-06-06T17:37:36.293" v="13753" actId="165"/>
          <ac:grpSpMkLst>
            <pc:docMk/>
            <pc:sldMk cId="2538590025" sldId="374"/>
            <ac:grpSpMk id="18" creationId="{02FAACDE-BED0-4E71-B5E8-AF1EB2859182}"/>
          </ac:grpSpMkLst>
        </pc:grpChg>
        <pc:grpChg chg="add del mod">
          <ac:chgData name="Feracor, James" userId="84027bb8-3bf2-4d48-b8cd-9732617c25f2" providerId="ADAL" clId="{BC1D9AB1-F867-4F53-A93F-3F0F4740CC2B}" dt="2022-06-06T17:39:04.794" v="13783" actId="165"/>
          <ac:grpSpMkLst>
            <pc:docMk/>
            <pc:sldMk cId="2538590025" sldId="374"/>
            <ac:grpSpMk id="25" creationId="{09F93442-5863-456F-8E04-106F864F0E75}"/>
          </ac:grpSpMkLst>
        </pc:grpChg>
        <pc:grpChg chg="add del mod">
          <ac:chgData name="Feracor, James" userId="84027bb8-3bf2-4d48-b8cd-9732617c25f2" providerId="ADAL" clId="{BC1D9AB1-F867-4F53-A93F-3F0F4740CC2B}" dt="2022-06-06T17:42:39.679" v="13879" actId="165"/>
          <ac:grpSpMkLst>
            <pc:docMk/>
            <pc:sldMk cId="2538590025" sldId="374"/>
            <ac:grpSpMk id="29" creationId="{F6E851D6-ECF9-4A76-9E01-314A5F0F5184}"/>
          </ac:grpSpMkLst>
        </pc:grpChg>
        <pc:picChg chg="add mod topLvl">
          <ac:chgData name="Feracor, James" userId="84027bb8-3bf2-4d48-b8cd-9732617c25f2" providerId="ADAL" clId="{BC1D9AB1-F867-4F53-A93F-3F0F4740CC2B}" dt="2022-06-06T17:42:39.679" v="13879" actId="165"/>
          <ac:picMkLst>
            <pc:docMk/>
            <pc:sldMk cId="2538590025" sldId="374"/>
            <ac:picMk id="4" creationId="{6E9E4E49-5842-4517-B231-BCA418EAE751}"/>
          </ac:picMkLst>
        </pc:picChg>
        <pc:picChg chg="add mod topLvl">
          <ac:chgData name="Feracor, James" userId="84027bb8-3bf2-4d48-b8cd-9732617c25f2" providerId="ADAL" clId="{BC1D9AB1-F867-4F53-A93F-3F0F4740CC2B}" dt="2022-06-06T17:42:39.679" v="13879" actId="165"/>
          <ac:picMkLst>
            <pc:docMk/>
            <pc:sldMk cId="2538590025" sldId="374"/>
            <ac:picMk id="5" creationId="{4EF80075-545A-4561-91AE-5A43CFC21564}"/>
          </ac:picMkLst>
        </pc:picChg>
        <pc:picChg chg="add mod">
          <ac:chgData name="Feracor, James" userId="84027bb8-3bf2-4d48-b8cd-9732617c25f2" providerId="ADAL" clId="{BC1D9AB1-F867-4F53-A93F-3F0F4740CC2B}" dt="2022-06-06T17:42:39.679" v="13879" actId="165"/>
          <ac:picMkLst>
            <pc:docMk/>
            <pc:sldMk cId="2538590025" sldId="374"/>
            <ac:picMk id="6" creationId="{A03B5BCB-8317-4C40-A2A8-CA0ECE8E43F1}"/>
          </ac:picMkLst>
        </pc:picChg>
        <pc:picChg chg="mod">
          <ac:chgData name="Feracor, James" userId="84027bb8-3bf2-4d48-b8cd-9732617c25f2" providerId="ADAL" clId="{BC1D9AB1-F867-4F53-A93F-3F0F4740CC2B}" dt="2022-06-06T17:42:39.679" v="13879" actId="165"/>
          <ac:picMkLst>
            <pc:docMk/>
            <pc:sldMk cId="2538590025" sldId="374"/>
            <ac:picMk id="14" creationId="{E9625112-B3B7-49F5-86D6-2245D717D7C6}"/>
          </ac:picMkLst>
        </pc:picChg>
        <pc:picChg chg="del mod">
          <ac:chgData name="Feracor, James" userId="84027bb8-3bf2-4d48-b8cd-9732617c25f2" providerId="ADAL" clId="{BC1D9AB1-F867-4F53-A93F-3F0F4740CC2B}" dt="2022-06-06T17:37:23.900" v="13748" actId="478"/>
          <ac:picMkLst>
            <pc:docMk/>
            <pc:sldMk cId="2538590025" sldId="374"/>
            <ac:picMk id="15" creationId="{1A8F1B29-DE2B-4CA5-8F9F-6DCB2DAF25DD}"/>
          </ac:picMkLst>
        </pc:picChg>
        <pc:picChg chg="del mod topLvl">
          <ac:chgData name="Feracor, James" userId="84027bb8-3bf2-4d48-b8cd-9732617c25f2" providerId="ADAL" clId="{BC1D9AB1-F867-4F53-A93F-3F0F4740CC2B}" dt="2022-06-06T17:38:49.878" v="13779" actId="478"/>
          <ac:picMkLst>
            <pc:docMk/>
            <pc:sldMk cId="2538590025" sldId="374"/>
            <ac:picMk id="20" creationId="{312DACBD-1AC3-4B03-82DA-D33ABDB76DB8}"/>
          </ac:picMkLst>
        </pc:picChg>
        <pc:picChg chg="add mod topLvl">
          <ac:chgData name="Feracor, James" userId="84027bb8-3bf2-4d48-b8cd-9732617c25f2" providerId="ADAL" clId="{BC1D9AB1-F867-4F53-A93F-3F0F4740CC2B}" dt="2022-06-06T17:43:27.226" v="13890" actId="12789"/>
          <ac:picMkLst>
            <pc:docMk/>
            <pc:sldMk cId="2538590025" sldId="374"/>
            <ac:picMk id="22" creationId="{F2372376-DFE2-4442-812C-22B6730A4D05}"/>
          </ac:picMkLst>
        </pc:picChg>
        <pc:picChg chg="add del mod">
          <ac:chgData name="Feracor, James" userId="84027bb8-3bf2-4d48-b8cd-9732617c25f2" providerId="ADAL" clId="{BC1D9AB1-F867-4F53-A93F-3F0F4740CC2B}" dt="2022-06-06T17:38:29.622" v="13772" actId="478"/>
          <ac:picMkLst>
            <pc:docMk/>
            <pc:sldMk cId="2538590025" sldId="374"/>
            <ac:picMk id="23" creationId="{3048EE0C-E1A1-4119-9E2A-680EE665BFF3}"/>
          </ac:picMkLst>
        </pc:picChg>
        <pc:picChg chg="mod topLvl">
          <ac:chgData name="Feracor, James" userId="84027bb8-3bf2-4d48-b8cd-9732617c25f2" providerId="ADAL" clId="{BC1D9AB1-F867-4F53-A93F-3F0F4740CC2B}" dt="2022-06-06T17:42:39.679" v="13879" actId="165"/>
          <ac:picMkLst>
            <pc:docMk/>
            <pc:sldMk cId="2538590025" sldId="374"/>
            <ac:picMk id="26" creationId="{C349A2AA-CDD3-4F91-9BF9-EF226D04DD50}"/>
          </ac:picMkLst>
        </pc:picChg>
      </pc:sldChg>
      <pc:sldChg chg="modSp mod modNotesTx">
        <pc:chgData name="Feracor, James" userId="84027bb8-3bf2-4d48-b8cd-9732617c25f2" providerId="ADAL" clId="{BC1D9AB1-F867-4F53-A93F-3F0F4740CC2B}" dt="2022-06-09T18:13:29.397" v="31863" actId="20577"/>
        <pc:sldMkLst>
          <pc:docMk/>
          <pc:sldMk cId="1486725101" sldId="375"/>
        </pc:sldMkLst>
        <pc:spChg chg="mod">
          <ac:chgData name="Feracor, James" userId="84027bb8-3bf2-4d48-b8cd-9732617c25f2" providerId="ADAL" clId="{BC1D9AB1-F867-4F53-A93F-3F0F4740CC2B}" dt="2022-06-09T18:10:20.308" v="31775" actId="27636"/>
          <ac:spMkLst>
            <pc:docMk/>
            <pc:sldMk cId="1486725101" sldId="375"/>
            <ac:spMk id="3" creationId="{0DCED6D6-8871-F040-97C9-889D4BD3A07F}"/>
          </ac:spMkLst>
        </pc:spChg>
      </pc:sldChg>
      <pc:sldChg chg="addSp delSp modSp mod">
        <pc:chgData name="Feracor, James" userId="84027bb8-3bf2-4d48-b8cd-9732617c25f2" providerId="ADAL" clId="{BC1D9AB1-F867-4F53-A93F-3F0F4740CC2B}" dt="2022-06-09T04:12:09.710" v="30040" actId="1076"/>
        <pc:sldMkLst>
          <pc:docMk/>
          <pc:sldMk cId="3420469701" sldId="376"/>
        </pc:sldMkLst>
        <pc:spChg chg="mod">
          <ac:chgData name="Feracor, James" userId="84027bb8-3bf2-4d48-b8cd-9732617c25f2" providerId="ADAL" clId="{BC1D9AB1-F867-4F53-A93F-3F0F4740CC2B}" dt="2022-06-09T04:11:51.456" v="30034" actId="14100"/>
          <ac:spMkLst>
            <pc:docMk/>
            <pc:sldMk cId="3420469701" sldId="376"/>
            <ac:spMk id="2" creationId="{16EECD94-17E8-6B4C-84AE-7E6D5C31D1B5}"/>
          </ac:spMkLst>
        </pc:spChg>
        <pc:spChg chg="add del mod">
          <ac:chgData name="Feracor, James" userId="84027bb8-3bf2-4d48-b8cd-9732617c25f2" providerId="ADAL" clId="{BC1D9AB1-F867-4F53-A93F-3F0F4740CC2B}" dt="2022-06-09T04:11:59.687" v="30038" actId="14100"/>
          <ac:spMkLst>
            <pc:docMk/>
            <pc:sldMk cId="3420469701" sldId="376"/>
            <ac:spMk id="3" creationId="{0DCED6D6-8871-F040-97C9-889D4BD3A07F}"/>
          </ac:spMkLst>
        </pc:spChg>
        <pc:spChg chg="add del mod">
          <ac:chgData name="Feracor, James" userId="84027bb8-3bf2-4d48-b8cd-9732617c25f2" providerId="ADAL" clId="{BC1D9AB1-F867-4F53-A93F-3F0F4740CC2B}" dt="2022-06-09T04:11:42.478" v="30018" actId="478"/>
          <ac:spMkLst>
            <pc:docMk/>
            <pc:sldMk cId="3420469701" sldId="376"/>
            <ac:spMk id="5" creationId="{8A92F9C9-8012-428C-912A-2ED89DB5B965}"/>
          </ac:spMkLst>
        </pc:spChg>
        <pc:spChg chg="add del mod">
          <ac:chgData name="Feracor, James" userId="84027bb8-3bf2-4d48-b8cd-9732617c25f2" providerId="ADAL" clId="{BC1D9AB1-F867-4F53-A93F-3F0F4740CC2B}" dt="2022-06-03T22:16:52.221" v="858" actId="478"/>
          <ac:spMkLst>
            <pc:docMk/>
            <pc:sldMk cId="3420469701" sldId="376"/>
            <ac:spMk id="5" creationId="{CB37B536-FF3A-495E-B8FF-A1F7FC7E979B}"/>
          </ac:spMkLst>
        </pc:spChg>
        <pc:spChg chg="del">
          <ac:chgData name="Feracor, James" userId="84027bb8-3bf2-4d48-b8cd-9732617c25f2" providerId="ADAL" clId="{BC1D9AB1-F867-4F53-A93F-3F0F4740CC2B}" dt="2022-06-09T04:11:40.864" v="30017" actId="478"/>
          <ac:spMkLst>
            <pc:docMk/>
            <pc:sldMk cId="3420469701" sldId="376"/>
            <ac:spMk id="7" creationId="{FCB7BF72-14B9-A94D-B2BE-60488F66F437}"/>
          </ac:spMkLst>
        </pc:spChg>
        <pc:spChg chg="add del">
          <ac:chgData name="Feracor, James" userId="84027bb8-3bf2-4d48-b8cd-9732617c25f2" providerId="ADAL" clId="{BC1D9AB1-F867-4F53-A93F-3F0F4740CC2B}" dt="2022-06-03T22:17:00.560" v="863" actId="478"/>
          <ac:spMkLst>
            <pc:docMk/>
            <pc:sldMk cId="3420469701" sldId="376"/>
            <ac:spMk id="10" creationId="{766EEC76-A2A0-48A4-B47E-83CBA99648E3}"/>
          </ac:spMkLst>
        </pc:spChg>
        <pc:spChg chg="add mod">
          <ac:chgData name="Feracor, James" userId="84027bb8-3bf2-4d48-b8cd-9732617c25f2" providerId="ADAL" clId="{BC1D9AB1-F867-4F53-A93F-3F0F4740CC2B}" dt="2022-06-09T04:12:05.288" v="30039" actId="1076"/>
          <ac:spMkLst>
            <pc:docMk/>
            <pc:sldMk cId="3420469701" sldId="376"/>
            <ac:spMk id="20" creationId="{3D381370-D7E1-43D0-9FAF-44CD2666087C}"/>
          </ac:spMkLst>
        </pc:spChg>
        <pc:spChg chg="add mod">
          <ac:chgData name="Feracor, James" userId="84027bb8-3bf2-4d48-b8cd-9732617c25f2" providerId="ADAL" clId="{BC1D9AB1-F867-4F53-A93F-3F0F4740CC2B}" dt="2022-06-09T04:12:05.288" v="30039" actId="1076"/>
          <ac:spMkLst>
            <pc:docMk/>
            <pc:sldMk cId="3420469701" sldId="376"/>
            <ac:spMk id="21" creationId="{A55CB90A-2218-4616-BF29-6C87A58D718E}"/>
          </ac:spMkLst>
        </pc:spChg>
        <pc:spChg chg="add mod">
          <ac:chgData name="Feracor, James" userId="84027bb8-3bf2-4d48-b8cd-9732617c25f2" providerId="ADAL" clId="{BC1D9AB1-F867-4F53-A93F-3F0F4740CC2B}" dt="2022-06-09T04:12:05.288" v="30039" actId="1076"/>
          <ac:spMkLst>
            <pc:docMk/>
            <pc:sldMk cId="3420469701" sldId="376"/>
            <ac:spMk id="22" creationId="{CECBE6A5-D755-4CA1-9C60-FA45F3641C56}"/>
          </ac:spMkLst>
        </pc:spChg>
        <pc:spChg chg="add del mod">
          <ac:chgData name="Feracor, James" userId="84027bb8-3bf2-4d48-b8cd-9732617c25f2" providerId="ADAL" clId="{BC1D9AB1-F867-4F53-A93F-3F0F4740CC2B}" dt="2022-06-03T22:23:08.626" v="992" actId="478"/>
          <ac:spMkLst>
            <pc:docMk/>
            <pc:sldMk cId="3420469701" sldId="376"/>
            <ac:spMk id="25" creationId="{A21EFD80-C58F-4E0B-825B-3A3C5BB368E8}"/>
          </ac:spMkLst>
        </pc:spChg>
        <pc:spChg chg="add mod">
          <ac:chgData name="Feracor, James" userId="84027bb8-3bf2-4d48-b8cd-9732617c25f2" providerId="ADAL" clId="{BC1D9AB1-F867-4F53-A93F-3F0F4740CC2B}" dt="2022-06-09T04:12:09.710" v="30040" actId="1076"/>
          <ac:spMkLst>
            <pc:docMk/>
            <pc:sldMk cId="3420469701" sldId="376"/>
            <ac:spMk id="26" creationId="{7D51841D-BA61-4E6D-81D5-FF7189FDE6CF}"/>
          </ac:spMkLst>
        </pc:spChg>
        <pc:spChg chg="add mod ord">
          <ac:chgData name="Feracor, James" userId="84027bb8-3bf2-4d48-b8cd-9732617c25f2" providerId="ADAL" clId="{BC1D9AB1-F867-4F53-A93F-3F0F4740CC2B}" dt="2022-06-09T04:12:09.710" v="30040" actId="1076"/>
          <ac:spMkLst>
            <pc:docMk/>
            <pc:sldMk cId="3420469701" sldId="376"/>
            <ac:spMk id="27" creationId="{C4606B22-52AF-46B9-ADA6-93EE2E745EC3}"/>
          </ac:spMkLst>
        </pc:spChg>
        <pc:spChg chg="add mod">
          <ac:chgData name="Feracor, James" userId="84027bb8-3bf2-4d48-b8cd-9732617c25f2" providerId="ADAL" clId="{BC1D9AB1-F867-4F53-A93F-3F0F4740CC2B}" dt="2022-06-09T04:12:09.710" v="30040" actId="1076"/>
          <ac:spMkLst>
            <pc:docMk/>
            <pc:sldMk cId="3420469701" sldId="376"/>
            <ac:spMk id="29" creationId="{CE14CFE3-DE81-4786-BB3B-E11711F78C3F}"/>
          </ac:spMkLst>
        </pc:spChg>
        <pc:spChg chg="add mod">
          <ac:chgData name="Feracor, James" userId="84027bb8-3bf2-4d48-b8cd-9732617c25f2" providerId="ADAL" clId="{BC1D9AB1-F867-4F53-A93F-3F0F4740CC2B}" dt="2022-06-09T04:12:05.288" v="30039" actId="1076"/>
          <ac:spMkLst>
            <pc:docMk/>
            <pc:sldMk cId="3420469701" sldId="376"/>
            <ac:spMk id="31" creationId="{FB2FD0F8-F1FD-4B15-AB70-AFDD7F2AB6E4}"/>
          </ac:spMkLst>
        </pc:spChg>
        <pc:spChg chg="add mod">
          <ac:chgData name="Feracor, James" userId="84027bb8-3bf2-4d48-b8cd-9732617c25f2" providerId="ADAL" clId="{BC1D9AB1-F867-4F53-A93F-3F0F4740CC2B}" dt="2022-06-09T04:12:09.710" v="30040" actId="1076"/>
          <ac:spMkLst>
            <pc:docMk/>
            <pc:sldMk cId="3420469701" sldId="376"/>
            <ac:spMk id="33" creationId="{7369BCB8-036B-4516-BEE8-EEE811DF1E1B}"/>
          </ac:spMkLst>
        </pc:spChg>
        <pc:spChg chg="add mod">
          <ac:chgData name="Feracor, James" userId="84027bb8-3bf2-4d48-b8cd-9732617c25f2" providerId="ADAL" clId="{BC1D9AB1-F867-4F53-A93F-3F0F4740CC2B}" dt="2022-06-09T04:12:09.710" v="30040" actId="1076"/>
          <ac:spMkLst>
            <pc:docMk/>
            <pc:sldMk cId="3420469701" sldId="376"/>
            <ac:spMk id="34" creationId="{66872970-DBFB-4F32-8676-44CE89F7D9A6}"/>
          </ac:spMkLst>
        </pc:spChg>
        <pc:spChg chg="add mod">
          <ac:chgData name="Feracor, James" userId="84027bb8-3bf2-4d48-b8cd-9732617c25f2" providerId="ADAL" clId="{BC1D9AB1-F867-4F53-A93F-3F0F4740CC2B}" dt="2022-06-06T05:22:34.996" v="4268" actId="207"/>
          <ac:spMkLst>
            <pc:docMk/>
            <pc:sldMk cId="3420469701" sldId="376"/>
            <ac:spMk id="35" creationId="{BA9C9FDB-8E83-47C3-9DF0-B21678947BCF}"/>
          </ac:spMkLst>
        </pc:spChg>
        <pc:spChg chg="add mod ord">
          <ac:chgData name="Feracor, James" userId="84027bb8-3bf2-4d48-b8cd-9732617c25f2" providerId="ADAL" clId="{BC1D9AB1-F867-4F53-A93F-3F0F4740CC2B}" dt="2022-06-09T04:12:05.288" v="30039" actId="1076"/>
          <ac:spMkLst>
            <pc:docMk/>
            <pc:sldMk cId="3420469701" sldId="376"/>
            <ac:spMk id="37" creationId="{5CBCBFCE-EDA4-4507-9F3B-38CFED1B5443}"/>
          </ac:spMkLst>
        </pc:spChg>
        <pc:spChg chg="add del mod">
          <ac:chgData name="Feracor, James" userId="84027bb8-3bf2-4d48-b8cd-9732617c25f2" providerId="ADAL" clId="{BC1D9AB1-F867-4F53-A93F-3F0F4740CC2B}" dt="2022-06-03T22:31:52.856" v="1394" actId="478"/>
          <ac:spMkLst>
            <pc:docMk/>
            <pc:sldMk cId="3420469701" sldId="376"/>
            <ac:spMk id="38" creationId="{B3F1E6BA-11CF-4F3A-9484-AC479B9624F4}"/>
          </ac:spMkLst>
        </pc:spChg>
        <pc:spChg chg="add del mod">
          <ac:chgData name="Feracor, James" userId="84027bb8-3bf2-4d48-b8cd-9732617c25f2" providerId="ADAL" clId="{BC1D9AB1-F867-4F53-A93F-3F0F4740CC2B}" dt="2022-06-03T22:31:52.856" v="1394" actId="478"/>
          <ac:spMkLst>
            <pc:docMk/>
            <pc:sldMk cId="3420469701" sldId="376"/>
            <ac:spMk id="39" creationId="{D9375F32-7AEA-4496-8EF4-8C63E7D0EA73}"/>
          </ac:spMkLst>
        </pc:spChg>
        <pc:spChg chg="add del mod">
          <ac:chgData name="Feracor, James" userId="84027bb8-3bf2-4d48-b8cd-9732617c25f2" providerId="ADAL" clId="{BC1D9AB1-F867-4F53-A93F-3F0F4740CC2B}" dt="2022-06-03T22:31:52.856" v="1394" actId="478"/>
          <ac:spMkLst>
            <pc:docMk/>
            <pc:sldMk cId="3420469701" sldId="376"/>
            <ac:spMk id="40" creationId="{693D4CB8-F5D9-4437-AA12-B48E4F35666A}"/>
          </ac:spMkLst>
        </pc:spChg>
        <pc:spChg chg="add mod ord">
          <ac:chgData name="Feracor, James" userId="84027bb8-3bf2-4d48-b8cd-9732617c25f2" providerId="ADAL" clId="{BC1D9AB1-F867-4F53-A93F-3F0F4740CC2B}" dt="2022-06-09T04:10:04.252" v="29936" actId="207"/>
          <ac:spMkLst>
            <pc:docMk/>
            <pc:sldMk cId="3420469701" sldId="376"/>
            <ac:spMk id="42" creationId="{5B020354-26A0-4F78-BB62-C8FAAAB21C54}"/>
          </ac:spMkLst>
        </pc:spChg>
        <pc:spChg chg="add mod ord">
          <ac:chgData name="Feracor, James" userId="84027bb8-3bf2-4d48-b8cd-9732617c25f2" providerId="ADAL" clId="{BC1D9AB1-F867-4F53-A93F-3F0F4740CC2B}" dt="2022-06-09T04:12:09.710" v="30040" actId="1076"/>
          <ac:spMkLst>
            <pc:docMk/>
            <pc:sldMk cId="3420469701" sldId="376"/>
            <ac:spMk id="43" creationId="{783DF7CA-0723-472F-90E7-2454E1BCF1BB}"/>
          </ac:spMkLst>
        </pc:spChg>
        <pc:spChg chg="add del mod">
          <ac:chgData name="Feracor, James" userId="84027bb8-3bf2-4d48-b8cd-9732617c25f2" providerId="ADAL" clId="{BC1D9AB1-F867-4F53-A93F-3F0F4740CC2B}" dt="2022-06-03T22:33:54.947" v="1622" actId="478"/>
          <ac:spMkLst>
            <pc:docMk/>
            <pc:sldMk cId="3420469701" sldId="376"/>
            <ac:spMk id="44" creationId="{34B45498-2BA2-4C51-81BD-F8D5EB77A9D8}"/>
          </ac:spMkLst>
        </pc:spChg>
        <pc:spChg chg="add del mod">
          <ac:chgData name="Feracor, James" userId="84027bb8-3bf2-4d48-b8cd-9732617c25f2" providerId="ADAL" clId="{BC1D9AB1-F867-4F53-A93F-3F0F4740CC2B}" dt="2022-06-03T22:33:52.722" v="1620" actId="478"/>
          <ac:spMkLst>
            <pc:docMk/>
            <pc:sldMk cId="3420469701" sldId="376"/>
            <ac:spMk id="45" creationId="{D4369C14-7B42-4FE8-89C0-76072D124645}"/>
          </ac:spMkLst>
        </pc:spChg>
        <pc:spChg chg="add del mod">
          <ac:chgData name="Feracor, James" userId="84027bb8-3bf2-4d48-b8cd-9732617c25f2" providerId="ADAL" clId="{BC1D9AB1-F867-4F53-A93F-3F0F4740CC2B}" dt="2022-06-03T22:33:54.058" v="1621" actId="478"/>
          <ac:spMkLst>
            <pc:docMk/>
            <pc:sldMk cId="3420469701" sldId="376"/>
            <ac:spMk id="46" creationId="{8912B949-1734-4D30-A66B-AD36291CF05C}"/>
          </ac:spMkLst>
        </pc:spChg>
        <pc:spChg chg="add mod ord">
          <ac:chgData name="Feracor, James" userId="84027bb8-3bf2-4d48-b8cd-9732617c25f2" providerId="ADAL" clId="{BC1D9AB1-F867-4F53-A93F-3F0F4740CC2B}" dt="2022-06-03T22:39:43.555" v="1857" actId="1076"/>
          <ac:spMkLst>
            <pc:docMk/>
            <pc:sldMk cId="3420469701" sldId="376"/>
            <ac:spMk id="47" creationId="{504D0462-02C3-4B31-9036-23038FC49D17}"/>
          </ac:spMkLst>
        </pc:spChg>
        <pc:spChg chg="add mod ord">
          <ac:chgData name="Feracor, James" userId="84027bb8-3bf2-4d48-b8cd-9732617c25f2" providerId="ADAL" clId="{BC1D9AB1-F867-4F53-A93F-3F0F4740CC2B}" dt="2022-06-09T04:12:09.710" v="30040" actId="1076"/>
          <ac:spMkLst>
            <pc:docMk/>
            <pc:sldMk cId="3420469701" sldId="376"/>
            <ac:spMk id="48" creationId="{E07B8423-AB25-4233-8188-FD86EE2A7758}"/>
          </ac:spMkLst>
        </pc:spChg>
        <pc:spChg chg="add mod ord">
          <ac:chgData name="Feracor, James" userId="84027bb8-3bf2-4d48-b8cd-9732617c25f2" providerId="ADAL" clId="{BC1D9AB1-F867-4F53-A93F-3F0F4740CC2B}" dt="2022-06-09T04:12:09.710" v="30040" actId="1076"/>
          <ac:spMkLst>
            <pc:docMk/>
            <pc:sldMk cId="3420469701" sldId="376"/>
            <ac:spMk id="49" creationId="{D07A4A0B-4FF6-4548-A518-8EED0928BF7F}"/>
          </ac:spMkLst>
        </pc:spChg>
        <pc:spChg chg="add mod">
          <ac:chgData name="Feracor, James" userId="84027bb8-3bf2-4d48-b8cd-9732617c25f2" providerId="ADAL" clId="{BC1D9AB1-F867-4F53-A93F-3F0F4740CC2B}" dt="2022-06-09T04:12:05.288" v="30039" actId="1076"/>
          <ac:spMkLst>
            <pc:docMk/>
            <pc:sldMk cId="3420469701" sldId="376"/>
            <ac:spMk id="50" creationId="{C5E363BA-029F-45BB-B995-3B40DA06D12B}"/>
          </ac:spMkLst>
        </pc:spChg>
        <pc:grpChg chg="add mod">
          <ac:chgData name="Feracor, James" userId="84027bb8-3bf2-4d48-b8cd-9732617c25f2" providerId="ADAL" clId="{BC1D9AB1-F867-4F53-A93F-3F0F4740CC2B}" dt="2022-06-09T04:12:09.710" v="30040" actId="1076"/>
          <ac:grpSpMkLst>
            <pc:docMk/>
            <pc:sldMk cId="3420469701" sldId="376"/>
            <ac:grpSpMk id="41" creationId="{DFF19EB7-F12E-4795-B4CA-F1699F3D6FB2}"/>
          </ac:grpSpMkLst>
        </pc:grpChg>
        <pc:grpChg chg="add mod">
          <ac:chgData name="Feracor, James" userId="84027bb8-3bf2-4d48-b8cd-9732617c25f2" providerId="ADAL" clId="{BC1D9AB1-F867-4F53-A93F-3F0F4740CC2B}" dt="2022-06-09T04:12:09.710" v="30040" actId="1076"/>
          <ac:grpSpMkLst>
            <pc:docMk/>
            <pc:sldMk cId="3420469701" sldId="376"/>
            <ac:grpSpMk id="51" creationId="{EECA632F-F230-4C92-9BD9-98CEFB071845}"/>
          </ac:grpSpMkLst>
        </pc:grpChg>
        <pc:grpChg chg="add mod">
          <ac:chgData name="Feracor, James" userId="84027bb8-3bf2-4d48-b8cd-9732617c25f2" providerId="ADAL" clId="{BC1D9AB1-F867-4F53-A93F-3F0F4740CC2B}" dt="2022-06-09T04:12:09.710" v="30040" actId="1076"/>
          <ac:grpSpMkLst>
            <pc:docMk/>
            <pc:sldMk cId="3420469701" sldId="376"/>
            <ac:grpSpMk id="52" creationId="{093129BA-ED51-4A2D-A10B-BFAB7BAB8BE6}"/>
          </ac:grpSpMkLst>
        </pc:grpChg>
        <pc:picChg chg="add mod">
          <ac:chgData name="Feracor, James" userId="84027bb8-3bf2-4d48-b8cd-9732617c25f2" providerId="ADAL" clId="{BC1D9AB1-F867-4F53-A93F-3F0F4740CC2B}" dt="2022-06-09T04:12:05.288" v="30039" actId="1076"/>
          <ac:picMkLst>
            <pc:docMk/>
            <pc:sldMk cId="3420469701" sldId="376"/>
            <ac:picMk id="12" creationId="{4EB60DF5-8470-41C0-94FD-B82AAFB66A2E}"/>
          </ac:picMkLst>
        </pc:picChg>
        <pc:picChg chg="add mod">
          <ac:chgData name="Feracor, James" userId="84027bb8-3bf2-4d48-b8cd-9732617c25f2" providerId="ADAL" clId="{BC1D9AB1-F867-4F53-A93F-3F0F4740CC2B}" dt="2022-06-09T04:12:05.288" v="30039" actId="1076"/>
          <ac:picMkLst>
            <pc:docMk/>
            <pc:sldMk cId="3420469701" sldId="376"/>
            <ac:picMk id="14" creationId="{32E50D04-21C6-4F7E-BD8B-24C018601AB1}"/>
          </ac:picMkLst>
        </pc:picChg>
        <pc:picChg chg="add mod">
          <ac:chgData name="Feracor, James" userId="84027bb8-3bf2-4d48-b8cd-9732617c25f2" providerId="ADAL" clId="{BC1D9AB1-F867-4F53-A93F-3F0F4740CC2B}" dt="2022-06-09T04:12:09.710" v="30040" actId="1076"/>
          <ac:picMkLst>
            <pc:docMk/>
            <pc:sldMk cId="3420469701" sldId="376"/>
            <ac:picMk id="16" creationId="{E4237A28-8252-47AD-813F-A33CCB0B8398}"/>
          </ac:picMkLst>
        </pc:picChg>
        <pc:picChg chg="add del mod">
          <ac:chgData name="Feracor, James" userId="84027bb8-3bf2-4d48-b8cd-9732617c25f2" providerId="ADAL" clId="{BC1D9AB1-F867-4F53-A93F-3F0F4740CC2B}" dt="2022-06-03T22:20:42.104" v="929" actId="478"/>
          <ac:picMkLst>
            <pc:docMk/>
            <pc:sldMk cId="3420469701" sldId="376"/>
            <ac:picMk id="17" creationId="{51C1D46D-4EB3-4797-854C-068A2405C365}"/>
          </ac:picMkLst>
        </pc:picChg>
        <pc:picChg chg="add del mod">
          <ac:chgData name="Feracor, James" userId="84027bb8-3bf2-4d48-b8cd-9732617c25f2" providerId="ADAL" clId="{BC1D9AB1-F867-4F53-A93F-3F0F4740CC2B}" dt="2022-06-03T22:24:14.915" v="1026" actId="478"/>
          <ac:picMkLst>
            <pc:docMk/>
            <pc:sldMk cId="3420469701" sldId="376"/>
            <ac:picMk id="18" creationId="{C15B7285-8C5B-414E-A47A-70E6932F44B2}"/>
          </ac:picMkLst>
        </pc:picChg>
        <pc:picChg chg="add del mod">
          <ac:chgData name="Feracor, James" userId="84027bb8-3bf2-4d48-b8cd-9732617c25f2" providerId="ADAL" clId="{BC1D9AB1-F867-4F53-A93F-3F0F4740CC2B}" dt="2022-06-03T22:24:15.310" v="1027" actId="478"/>
          <ac:picMkLst>
            <pc:docMk/>
            <pc:sldMk cId="3420469701" sldId="376"/>
            <ac:picMk id="19" creationId="{1A642D91-9D39-4136-9BCC-FB134FA22ADD}"/>
          </ac:picMkLst>
        </pc:picChg>
        <pc:picChg chg="add mod">
          <ac:chgData name="Feracor, James" userId="84027bb8-3bf2-4d48-b8cd-9732617c25f2" providerId="ADAL" clId="{BC1D9AB1-F867-4F53-A93F-3F0F4740CC2B}" dt="2022-06-09T04:12:09.710" v="30040" actId="1076"/>
          <ac:picMkLst>
            <pc:docMk/>
            <pc:sldMk cId="3420469701" sldId="376"/>
            <ac:picMk id="24" creationId="{D6111B01-6A76-45CE-9DD7-92433DA0016E}"/>
          </ac:picMkLst>
        </pc:picChg>
        <pc:picChg chg="add mod">
          <ac:chgData name="Feracor, James" userId="84027bb8-3bf2-4d48-b8cd-9732617c25f2" providerId="ADAL" clId="{BC1D9AB1-F867-4F53-A93F-3F0F4740CC2B}" dt="2022-06-09T04:12:09.710" v="30040" actId="1076"/>
          <ac:picMkLst>
            <pc:docMk/>
            <pc:sldMk cId="3420469701" sldId="376"/>
            <ac:picMk id="28" creationId="{47A3A353-38BD-4894-B770-B046C545427E}"/>
          </ac:picMkLst>
        </pc:picChg>
        <pc:picChg chg="add mod">
          <ac:chgData name="Feracor, James" userId="84027bb8-3bf2-4d48-b8cd-9732617c25f2" providerId="ADAL" clId="{BC1D9AB1-F867-4F53-A93F-3F0F4740CC2B}" dt="2022-06-03T22:39:43.555" v="1857" actId="1076"/>
          <ac:picMkLst>
            <pc:docMk/>
            <pc:sldMk cId="3420469701" sldId="376"/>
            <ac:picMk id="30" creationId="{A35ED840-D760-4657-BED3-6A113B3A6E83}"/>
          </ac:picMkLst>
        </pc:picChg>
        <pc:picChg chg="add mod">
          <ac:chgData name="Feracor, James" userId="84027bb8-3bf2-4d48-b8cd-9732617c25f2" providerId="ADAL" clId="{BC1D9AB1-F867-4F53-A93F-3F0F4740CC2B}" dt="2022-06-03T22:39:43.555" v="1857" actId="1076"/>
          <ac:picMkLst>
            <pc:docMk/>
            <pc:sldMk cId="3420469701" sldId="376"/>
            <ac:picMk id="36" creationId="{BD76B4A7-3B48-442A-9385-CB4FF3EB5C0D}"/>
          </ac:picMkLst>
        </pc:picChg>
        <pc:picChg chg="add mod">
          <ac:chgData name="Feracor, James" userId="84027bb8-3bf2-4d48-b8cd-9732617c25f2" providerId="ADAL" clId="{BC1D9AB1-F867-4F53-A93F-3F0F4740CC2B}" dt="2022-06-09T04:12:05.288" v="30039" actId="1076"/>
          <ac:picMkLst>
            <pc:docMk/>
            <pc:sldMk cId="3420469701" sldId="376"/>
            <ac:picMk id="1026" creationId="{40680E3E-BB1F-4DDE-A719-23A64CEA3833}"/>
          </ac:picMkLst>
        </pc:picChg>
      </pc:sldChg>
      <pc:sldChg chg="addSp delSp modSp mod modNotesTx">
        <pc:chgData name="Feracor, James" userId="84027bb8-3bf2-4d48-b8cd-9732617c25f2" providerId="ADAL" clId="{BC1D9AB1-F867-4F53-A93F-3F0F4740CC2B}" dt="2022-06-06T06:08:42.841" v="7953" actId="732"/>
        <pc:sldMkLst>
          <pc:docMk/>
          <pc:sldMk cId="1373095028" sldId="378"/>
        </pc:sldMkLst>
        <pc:spChg chg="mod">
          <ac:chgData name="Feracor, James" userId="84027bb8-3bf2-4d48-b8cd-9732617c25f2" providerId="ADAL" clId="{BC1D9AB1-F867-4F53-A93F-3F0F4740CC2B}" dt="2022-06-06T05:36:59.099" v="5422" actId="20577"/>
          <ac:spMkLst>
            <pc:docMk/>
            <pc:sldMk cId="1373095028" sldId="378"/>
            <ac:spMk id="2" creationId="{16EECD94-17E8-6B4C-84AE-7E6D5C31D1B5}"/>
          </ac:spMkLst>
        </pc:spChg>
        <pc:spChg chg="del">
          <ac:chgData name="Feracor, James" userId="84027bb8-3bf2-4d48-b8cd-9732617c25f2" providerId="ADAL" clId="{BC1D9AB1-F867-4F53-A93F-3F0F4740CC2B}" dt="2022-06-03T22:46:41.898" v="2917" actId="478"/>
          <ac:spMkLst>
            <pc:docMk/>
            <pc:sldMk cId="1373095028" sldId="378"/>
            <ac:spMk id="3" creationId="{0DCED6D6-8871-F040-97C9-889D4BD3A07F}"/>
          </ac:spMkLst>
        </pc:spChg>
        <pc:spChg chg="add del mod">
          <ac:chgData name="Feracor, James" userId="84027bb8-3bf2-4d48-b8cd-9732617c25f2" providerId="ADAL" clId="{BC1D9AB1-F867-4F53-A93F-3F0F4740CC2B}" dt="2022-06-06T05:56:10.635" v="7259" actId="478"/>
          <ac:spMkLst>
            <pc:docMk/>
            <pc:sldMk cId="1373095028" sldId="378"/>
            <ac:spMk id="3" creationId="{EA6B0575-480E-44E0-9D6A-B21923DFA432}"/>
          </ac:spMkLst>
        </pc:spChg>
        <pc:spChg chg="del mod">
          <ac:chgData name="Feracor, James" userId="84027bb8-3bf2-4d48-b8cd-9732617c25f2" providerId="ADAL" clId="{BC1D9AB1-F867-4F53-A93F-3F0F4740CC2B}" dt="2022-06-06T05:33:28.451" v="5121" actId="478"/>
          <ac:spMkLst>
            <pc:docMk/>
            <pc:sldMk cId="1373095028" sldId="378"/>
            <ac:spMk id="4" creationId="{5F3DDC2F-F061-4284-BE14-3873F9B4FB27}"/>
          </ac:spMkLst>
        </pc:spChg>
        <pc:spChg chg="add mod">
          <ac:chgData name="Feracor, James" userId="84027bb8-3bf2-4d48-b8cd-9732617c25f2" providerId="ADAL" clId="{BC1D9AB1-F867-4F53-A93F-3F0F4740CC2B}" dt="2022-06-06T06:07:25.389" v="7939" actId="1076"/>
          <ac:spMkLst>
            <pc:docMk/>
            <pc:sldMk cId="1373095028" sldId="378"/>
            <ac:spMk id="5" creationId="{A2874D6B-11CD-4372-87EA-134A3716ECD5}"/>
          </ac:spMkLst>
        </pc:spChg>
        <pc:spChg chg="mod">
          <ac:chgData name="Feracor, James" userId="84027bb8-3bf2-4d48-b8cd-9732617c25f2" providerId="ADAL" clId="{BC1D9AB1-F867-4F53-A93F-3F0F4740CC2B}" dt="2022-06-06T05:46:55.997" v="6440" actId="20577"/>
          <ac:spMkLst>
            <pc:docMk/>
            <pc:sldMk cId="1373095028" sldId="378"/>
            <ac:spMk id="7" creationId="{FCB7BF72-14B9-A94D-B2BE-60488F66F437}"/>
          </ac:spMkLst>
        </pc:spChg>
        <pc:spChg chg="mod">
          <ac:chgData name="Feracor, James" userId="84027bb8-3bf2-4d48-b8cd-9732617c25f2" providerId="ADAL" clId="{BC1D9AB1-F867-4F53-A93F-3F0F4740CC2B}" dt="2022-06-06T06:04:49.134" v="7724" actId="1076"/>
          <ac:spMkLst>
            <pc:docMk/>
            <pc:sldMk cId="1373095028" sldId="378"/>
            <ac:spMk id="8" creationId="{194DCDC5-2D84-4C51-B753-69001A8FDE88}"/>
          </ac:spMkLst>
        </pc:spChg>
        <pc:spChg chg="add mod">
          <ac:chgData name="Feracor, James" userId="84027bb8-3bf2-4d48-b8cd-9732617c25f2" providerId="ADAL" clId="{BC1D9AB1-F867-4F53-A93F-3F0F4740CC2B}" dt="2022-06-06T06:04:49.134" v="7724" actId="1076"/>
          <ac:spMkLst>
            <pc:docMk/>
            <pc:sldMk cId="1373095028" sldId="378"/>
            <ac:spMk id="10" creationId="{190EA974-3B44-4DE7-9E05-8E4811BE6473}"/>
          </ac:spMkLst>
        </pc:spChg>
        <pc:spChg chg="add del mod">
          <ac:chgData name="Feracor, James" userId="84027bb8-3bf2-4d48-b8cd-9732617c25f2" providerId="ADAL" clId="{BC1D9AB1-F867-4F53-A93F-3F0F4740CC2B}" dt="2022-06-06T05:46:08.337" v="6373" actId="478"/>
          <ac:spMkLst>
            <pc:docMk/>
            <pc:sldMk cId="1373095028" sldId="378"/>
            <ac:spMk id="11" creationId="{93F9CE7E-A99A-46AE-9280-1427D0FA8ABF}"/>
          </ac:spMkLst>
        </pc:spChg>
        <pc:spChg chg="add mod">
          <ac:chgData name="Feracor, James" userId="84027bb8-3bf2-4d48-b8cd-9732617c25f2" providerId="ADAL" clId="{BC1D9AB1-F867-4F53-A93F-3F0F4740CC2B}" dt="2022-06-06T06:04:49.134" v="7724" actId="1076"/>
          <ac:spMkLst>
            <pc:docMk/>
            <pc:sldMk cId="1373095028" sldId="378"/>
            <ac:spMk id="12" creationId="{0B098D22-C70E-48D8-B8B4-54FAF48FE1C1}"/>
          </ac:spMkLst>
        </pc:spChg>
        <pc:spChg chg="add mod">
          <ac:chgData name="Feracor, James" userId="84027bb8-3bf2-4d48-b8cd-9732617c25f2" providerId="ADAL" clId="{BC1D9AB1-F867-4F53-A93F-3F0F4740CC2B}" dt="2022-06-06T06:04:49.134" v="7724" actId="1076"/>
          <ac:spMkLst>
            <pc:docMk/>
            <pc:sldMk cId="1373095028" sldId="378"/>
            <ac:spMk id="13" creationId="{CDA86E72-5396-4F56-888C-2E70BAE2A034}"/>
          </ac:spMkLst>
        </pc:spChg>
        <pc:spChg chg="add del mod">
          <ac:chgData name="Feracor, James" userId="84027bb8-3bf2-4d48-b8cd-9732617c25f2" providerId="ADAL" clId="{BC1D9AB1-F867-4F53-A93F-3F0F4740CC2B}" dt="2022-06-06T05:57:59.884" v="7319" actId="21"/>
          <ac:spMkLst>
            <pc:docMk/>
            <pc:sldMk cId="1373095028" sldId="378"/>
            <ac:spMk id="14" creationId="{47B59BA6-A17D-46E2-82D4-18C574618454}"/>
          </ac:spMkLst>
        </pc:spChg>
        <pc:spChg chg="add del mod">
          <ac:chgData name="Feracor, James" userId="84027bb8-3bf2-4d48-b8cd-9732617c25f2" providerId="ADAL" clId="{BC1D9AB1-F867-4F53-A93F-3F0F4740CC2B}" dt="2022-06-06T05:57:59.884" v="7319" actId="21"/>
          <ac:spMkLst>
            <pc:docMk/>
            <pc:sldMk cId="1373095028" sldId="378"/>
            <ac:spMk id="15" creationId="{846F6BB9-52C3-4762-A79B-5CB52FEEFE46}"/>
          </ac:spMkLst>
        </pc:spChg>
        <pc:spChg chg="add del mod">
          <ac:chgData name="Feracor, James" userId="84027bb8-3bf2-4d48-b8cd-9732617c25f2" providerId="ADAL" clId="{BC1D9AB1-F867-4F53-A93F-3F0F4740CC2B}" dt="2022-06-06T05:57:59.884" v="7319" actId="21"/>
          <ac:spMkLst>
            <pc:docMk/>
            <pc:sldMk cId="1373095028" sldId="378"/>
            <ac:spMk id="16" creationId="{3162E68D-1B0C-4BF4-A9AC-18010FE13918}"/>
          </ac:spMkLst>
        </pc:spChg>
        <pc:spChg chg="add del mod">
          <ac:chgData name="Feracor, James" userId="84027bb8-3bf2-4d48-b8cd-9732617c25f2" providerId="ADAL" clId="{BC1D9AB1-F867-4F53-A93F-3F0F4740CC2B}" dt="2022-06-06T05:57:59.884" v="7319" actId="21"/>
          <ac:spMkLst>
            <pc:docMk/>
            <pc:sldMk cId="1373095028" sldId="378"/>
            <ac:spMk id="17" creationId="{CE2CE793-2DE1-45ED-A871-80DC3784954C}"/>
          </ac:spMkLst>
        </pc:spChg>
        <pc:spChg chg="add del mod">
          <ac:chgData name="Feracor, James" userId="84027bb8-3bf2-4d48-b8cd-9732617c25f2" providerId="ADAL" clId="{BC1D9AB1-F867-4F53-A93F-3F0F4740CC2B}" dt="2022-06-06T05:55:49.276" v="7255" actId="478"/>
          <ac:spMkLst>
            <pc:docMk/>
            <pc:sldMk cId="1373095028" sldId="378"/>
            <ac:spMk id="18" creationId="{133D65F4-3643-4F87-8728-A610A31BE1B1}"/>
          </ac:spMkLst>
        </pc:spChg>
        <pc:spChg chg="add mod ord">
          <ac:chgData name="Feracor, James" userId="84027bb8-3bf2-4d48-b8cd-9732617c25f2" providerId="ADAL" clId="{BC1D9AB1-F867-4F53-A93F-3F0F4740CC2B}" dt="2022-06-06T06:08:02.505" v="7943" actId="1076"/>
          <ac:spMkLst>
            <pc:docMk/>
            <pc:sldMk cId="1373095028" sldId="378"/>
            <ac:spMk id="19" creationId="{48DE5A90-2C9A-47CA-977D-BBDE6CF1FDAF}"/>
          </ac:spMkLst>
        </pc:spChg>
        <pc:spChg chg="add mod">
          <ac:chgData name="Feracor, James" userId="84027bb8-3bf2-4d48-b8cd-9732617c25f2" providerId="ADAL" clId="{BC1D9AB1-F867-4F53-A93F-3F0F4740CC2B}" dt="2022-06-06T06:08:02.505" v="7943" actId="1076"/>
          <ac:spMkLst>
            <pc:docMk/>
            <pc:sldMk cId="1373095028" sldId="378"/>
            <ac:spMk id="20" creationId="{626CA672-DC69-4228-98B7-D06371F876C4}"/>
          </ac:spMkLst>
        </pc:spChg>
        <pc:spChg chg="add mod">
          <ac:chgData name="Feracor, James" userId="84027bb8-3bf2-4d48-b8cd-9732617c25f2" providerId="ADAL" clId="{BC1D9AB1-F867-4F53-A93F-3F0F4740CC2B}" dt="2022-06-06T06:08:02.505" v="7943" actId="1076"/>
          <ac:spMkLst>
            <pc:docMk/>
            <pc:sldMk cId="1373095028" sldId="378"/>
            <ac:spMk id="21" creationId="{56588F99-127E-4109-95FF-321A9B586856}"/>
          </ac:spMkLst>
        </pc:spChg>
        <pc:spChg chg="add mod">
          <ac:chgData name="Feracor, James" userId="84027bb8-3bf2-4d48-b8cd-9732617c25f2" providerId="ADAL" clId="{BC1D9AB1-F867-4F53-A93F-3F0F4740CC2B}" dt="2022-06-06T06:08:02.505" v="7943" actId="1076"/>
          <ac:spMkLst>
            <pc:docMk/>
            <pc:sldMk cId="1373095028" sldId="378"/>
            <ac:spMk id="22" creationId="{42AAACC2-C2D6-4C6B-9FFF-E22C5444B5A2}"/>
          </ac:spMkLst>
        </pc:spChg>
        <pc:spChg chg="add mod ord">
          <ac:chgData name="Feracor, James" userId="84027bb8-3bf2-4d48-b8cd-9732617c25f2" providerId="ADAL" clId="{BC1D9AB1-F867-4F53-A93F-3F0F4740CC2B}" dt="2022-06-06T06:08:02.505" v="7943" actId="1076"/>
          <ac:spMkLst>
            <pc:docMk/>
            <pc:sldMk cId="1373095028" sldId="378"/>
            <ac:spMk id="23" creationId="{CBFDDF3D-9225-446A-9041-4E68E716B86C}"/>
          </ac:spMkLst>
        </pc:spChg>
        <pc:spChg chg="add mod ord">
          <ac:chgData name="Feracor, James" userId="84027bb8-3bf2-4d48-b8cd-9732617c25f2" providerId="ADAL" clId="{BC1D9AB1-F867-4F53-A93F-3F0F4740CC2B}" dt="2022-06-06T06:08:02.505" v="7943" actId="1076"/>
          <ac:spMkLst>
            <pc:docMk/>
            <pc:sldMk cId="1373095028" sldId="378"/>
            <ac:spMk id="24" creationId="{EDDA64DE-F6AA-4AF5-AFE4-8EE84B5FCF53}"/>
          </ac:spMkLst>
        </pc:spChg>
        <pc:spChg chg="add mod">
          <ac:chgData name="Feracor, James" userId="84027bb8-3bf2-4d48-b8cd-9732617c25f2" providerId="ADAL" clId="{BC1D9AB1-F867-4F53-A93F-3F0F4740CC2B}" dt="2022-06-06T06:04:49.134" v="7724" actId="1076"/>
          <ac:spMkLst>
            <pc:docMk/>
            <pc:sldMk cId="1373095028" sldId="378"/>
            <ac:spMk id="25" creationId="{D88D79AC-C557-4EE3-9262-CA1501089BA9}"/>
          </ac:spMkLst>
        </pc:spChg>
        <pc:spChg chg="add mod">
          <ac:chgData name="Feracor, James" userId="84027bb8-3bf2-4d48-b8cd-9732617c25f2" providerId="ADAL" clId="{BC1D9AB1-F867-4F53-A93F-3F0F4740CC2B}" dt="2022-06-06T06:04:49.134" v="7724" actId="1076"/>
          <ac:spMkLst>
            <pc:docMk/>
            <pc:sldMk cId="1373095028" sldId="378"/>
            <ac:spMk id="26" creationId="{06AD2905-E9B1-45A3-AE86-27073483D792}"/>
          </ac:spMkLst>
        </pc:spChg>
        <pc:spChg chg="add mod">
          <ac:chgData name="Feracor, James" userId="84027bb8-3bf2-4d48-b8cd-9732617c25f2" providerId="ADAL" clId="{BC1D9AB1-F867-4F53-A93F-3F0F4740CC2B}" dt="2022-06-06T06:04:49.134" v="7724" actId="1076"/>
          <ac:spMkLst>
            <pc:docMk/>
            <pc:sldMk cId="1373095028" sldId="378"/>
            <ac:spMk id="27" creationId="{D3D30D96-8DF6-4451-B3C3-1A98CB09244D}"/>
          </ac:spMkLst>
        </pc:spChg>
        <pc:picChg chg="add mod modCrop">
          <ac:chgData name="Feracor, James" userId="84027bb8-3bf2-4d48-b8cd-9732617c25f2" providerId="ADAL" clId="{BC1D9AB1-F867-4F53-A93F-3F0F4740CC2B}" dt="2022-06-06T06:08:17.295" v="7948" actId="1076"/>
          <ac:picMkLst>
            <pc:docMk/>
            <pc:sldMk cId="1373095028" sldId="378"/>
            <ac:picMk id="29" creationId="{94408D63-0925-4E7E-9145-C44410843F1F}"/>
          </ac:picMkLst>
        </pc:picChg>
        <pc:picChg chg="add mod modCrop">
          <ac:chgData name="Feracor, James" userId="84027bb8-3bf2-4d48-b8cd-9732617c25f2" providerId="ADAL" clId="{BC1D9AB1-F867-4F53-A93F-3F0F4740CC2B}" dt="2022-06-06T06:08:42.841" v="7953" actId="732"/>
          <ac:picMkLst>
            <pc:docMk/>
            <pc:sldMk cId="1373095028" sldId="378"/>
            <ac:picMk id="31" creationId="{64A13310-74F1-4E5B-A656-DA9293CBA0DE}"/>
          </ac:picMkLst>
        </pc:picChg>
      </pc:sldChg>
      <pc:sldChg chg="addSp delSp modSp add mod">
        <pc:chgData name="Feracor, James" userId="84027bb8-3bf2-4d48-b8cd-9732617c25f2" providerId="ADAL" clId="{BC1D9AB1-F867-4F53-A93F-3F0F4740CC2B}" dt="2022-06-09T04:39:39.041" v="30775" actId="21"/>
        <pc:sldMkLst>
          <pc:docMk/>
          <pc:sldMk cId="1440704574" sldId="379"/>
        </pc:sldMkLst>
        <pc:spChg chg="mod">
          <ac:chgData name="Feracor, James" userId="84027bb8-3bf2-4d48-b8cd-9732617c25f2" providerId="ADAL" clId="{BC1D9AB1-F867-4F53-A93F-3F0F4740CC2B}" dt="2022-06-06T06:21:16.406" v="8725" actId="6549"/>
          <ac:spMkLst>
            <pc:docMk/>
            <pc:sldMk cId="1440704574" sldId="379"/>
            <ac:spMk id="2" creationId="{16EECD94-17E8-6B4C-84AE-7E6D5C31D1B5}"/>
          </ac:spMkLst>
        </pc:spChg>
        <pc:spChg chg="del">
          <ac:chgData name="Feracor, James" userId="84027bb8-3bf2-4d48-b8cd-9732617c25f2" providerId="ADAL" clId="{BC1D9AB1-F867-4F53-A93F-3F0F4740CC2B}" dt="2022-06-06T06:21:01.175" v="8713" actId="478"/>
          <ac:spMkLst>
            <pc:docMk/>
            <pc:sldMk cId="1440704574" sldId="379"/>
            <ac:spMk id="3" creationId="{0DCED6D6-8871-F040-97C9-889D4BD3A07F}"/>
          </ac:spMkLst>
        </pc:spChg>
        <pc:spChg chg="add del mod">
          <ac:chgData name="Feracor, James" userId="84027bb8-3bf2-4d48-b8cd-9732617c25f2" providerId="ADAL" clId="{BC1D9AB1-F867-4F53-A93F-3F0F4740CC2B}" dt="2022-06-06T06:21:02.976" v="8714" actId="478"/>
          <ac:spMkLst>
            <pc:docMk/>
            <pc:sldMk cId="1440704574" sldId="379"/>
            <ac:spMk id="5" creationId="{C2A3558E-FFDD-49F8-B228-024798BC4DEE}"/>
          </ac:spMkLst>
        </pc:spChg>
        <pc:spChg chg="del">
          <ac:chgData name="Feracor, James" userId="84027bb8-3bf2-4d48-b8cd-9732617c25f2" providerId="ADAL" clId="{BC1D9AB1-F867-4F53-A93F-3F0F4740CC2B}" dt="2022-06-06T06:40:27.051" v="9601" actId="478"/>
          <ac:spMkLst>
            <pc:docMk/>
            <pc:sldMk cId="1440704574" sldId="379"/>
            <ac:spMk id="7" creationId="{FCB7BF72-14B9-A94D-B2BE-60488F66F437}"/>
          </ac:spMkLst>
        </pc:spChg>
        <pc:spChg chg="mod">
          <ac:chgData name="Feracor, James" userId="84027bb8-3bf2-4d48-b8cd-9732617c25f2" providerId="ADAL" clId="{BC1D9AB1-F867-4F53-A93F-3F0F4740CC2B}" dt="2022-06-06T06:24:02.589" v="8898" actId="1076"/>
          <ac:spMkLst>
            <pc:docMk/>
            <pc:sldMk cId="1440704574" sldId="379"/>
            <ac:spMk id="8" creationId="{F3BEC5C8-7097-4976-94F6-6BFDA798BB11}"/>
          </ac:spMkLst>
        </pc:spChg>
        <pc:spChg chg="del mod">
          <ac:chgData name="Feracor, James" userId="84027bb8-3bf2-4d48-b8cd-9732617c25f2" providerId="ADAL" clId="{BC1D9AB1-F867-4F53-A93F-3F0F4740CC2B}" dt="2022-06-06T06:21:29.855" v="8727" actId="478"/>
          <ac:spMkLst>
            <pc:docMk/>
            <pc:sldMk cId="1440704574" sldId="379"/>
            <ac:spMk id="10" creationId="{9743673B-0F75-4DEF-A99F-2ECB89BF8781}"/>
          </ac:spMkLst>
        </pc:spChg>
        <pc:spChg chg="mod">
          <ac:chgData name="Feracor, James" userId="84027bb8-3bf2-4d48-b8cd-9732617c25f2" providerId="ADAL" clId="{BC1D9AB1-F867-4F53-A93F-3F0F4740CC2B}" dt="2022-06-06T06:24:02.589" v="8898" actId="1076"/>
          <ac:spMkLst>
            <pc:docMk/>
            <pc:sldMk cId="1440704574" sldId="379"/>
            <ac:spMk id="11" creationId="{7E681B0D-21D0-4279-BB93-5D7DEC5A490C}"/>
          </ac:spMkLst>
        </pc:spChg>
        <pc:spChg chg="del mod">
          <ac:chgData name="Feracor, James" userId="84027bb8-3bf2-4d48-b8cd-9732617c25f2" providerId="ADAL" clId="{BC1D9AB1-F867-4F53-A93F-3F0F4740CC2B}" dt="2022-06-06T06:21:30.396" v="8728" actId="478"/>
          <ac:spMkLst>
            <pc:docMk/>
            <pc:sldMk cId="1440704574" sldId="379"/>
            <ac:spMk id="12" creationId="{1274A1E1-819B-4522-9397-C697944D157F}"/>
          </ac:spMkLst>
        </pc:spChg>
        <pc:spChg chg="add mod">
          <ac:chgData name="Feracor, James" userId="84027bb8-3bf2-4d48-b8cd-9732617c25f2" providerId="ADAL" clId="{BC1D9AB1-F867-4F53-A93F-3F0F4740CC2B}" dt="2022-06-06T06:24:00.330" v="8897" actId="14100"/>
          <ac:spMkLst>
            <pc:docMk/>
            <pc:sldMk cId="1440704574" sldId="379"/>
            <ac:spMk id="13" creationId="{C8921682-5A3F-4E33-B32F-B22296ECD376}"/>
          </ac:spMkLst>
        </pc:spChg>
        <pc:spChg chg="add mod">
          <ac:chgData name="Feracor, James" userId="84027bb8-3bf2-4d48-b8cd-9732617c25f2" providerId="ADAL" clId="{BC1D9AB1-F867-4F53-A93F-3F0F4740CC2B}" dt="2022-06-06T06:24:00.330" v="8897" actId="14100"/>
          <ac:spMkLst>
            <pc:docMk/>
            <pc:sldMk cId="1440704574" sldId="379"/>
            <ac:spMk id="14" creationId="{378F9EE4-990E-4DAF-BA90-813893B19DC9}"/>
          </ac:spMkLst>
        </pc:spChg>
        <pc:spChg chg="add del mod">
          <ac:chgData name="Feracor, James" userId="84027bb8-3bf2-4d48-b8cd-9732617c25f2" providerId="ADAL" clId="{BC1D9AB1-F867-4F53-A93F-3F0F4740CC2B}" dt="2022-06-06T06:30:27.674" v="9182" actId="478"/>
          <ac:spMkLst>
            <pc:docMk/>
            <pc:sldMk cId="1440704574" sldId="379"/>
            <ac:spMk id="17" creationId="{295647AC-0010-4D83-B7FF-56D063461A02}"/>
          </ac:spMkLst>
        </pc:spChg>
        <pc:spChg chg="add mod">
          <ac:chgData name="Feracor, James" userId="84027bb8-3bf2-4d48-b8cd-9732617c25f2" providerId="ADAL" clId="{BC1D9AB1-F867-4F53-A93F-3F0F4740CC2B}" dt="2022-06-06T06:40:57.228" v="9699" actId="20577"/>
          <ac:spMkLst>
            <pc:docMk/>
            <pc:sldMk cId="1440704574" sldId="379"/>
            <ac:spMk id="19" creationId="{16128F07-23BA-4190-9E0D-9FBCBDE3A4AC}"/>
          </ac:spMkLst>
        </pc:spChg>
        <pc:spChg chg="add mod topLvl">
          <ac:chgData name="Feracor, James" userId="84027bb8-3bf2-4d48-b8cd-9732617c25f2" providerId="ADAL" clId="{BC1D9AB1-F867-4F53-A93F-3F0F4740CC2B}" dt="2022-06-06T06:46:43.154" v="9870" actId="14100"/>
          <ac:spMkLst>
            <pc:docMk/>
            <pc:sldMk cId="1440704574" sldId="379"/>
            <ac:spMk id="21" creationId="{88D1A3C2-ADDD-4947-A6D8-AC799E519C5E}"/>
          </ac:spMkLst>
        </pc:spChg>
        <pc:spChg chg="add mod topLvl">
          <ac:chgData name="Feracor, James" userId="84027bb8-3bf2-4d48-b8cd-9732617c25f2" providerId="ADAL" clId="{BC1D9AB1-F867-4F53-A93F-3F0F4740CC2B}" dt="2022-06-09T04:39:29.562" v="30774" actId="20577"/>
          <ac:spMkLst>
            <pc:docMk/>
            <pc:sldMk cId="1440704574" sldId="379"/>
            <ac:spMk id="22" creationId="{4DCF49CC-51D1-4EB1-942A-0E5244B2604F}"/>
          </ac:spMkLst>
        </pc:spChg>
        <pc:spChg chg="add del mod topLvl">
          <ac:chgData name="Feracor, James" userId="84027bb8-3bf2-4d48-b8cd-9732617c25f2" providerId="ADAL" clId="{BC1D9AB1-F867-4F53-A93F-3F0F4740CC2B}" dt="2022-06-09T04:39:39.041" v="30775" actId="21"/>
          <ac:spMkLst>
            <pc:docMk/>
            <pc:sldMk cId="1440704574" sldId="379"/>
            <ac:spMk id="24" creationId="{74BEFCB0-D5F8-4003-B501-E3C785A7E42E}"/>
          </ac:spMkLst>
        </pc:spChg>
        <pc:spChg chg="add mod topLvl">
          <ac:chgData name="Feracor, James" userId="84027bb8-3bf2-4d48-b8cd-9732617c25f2" providerId="ADAL" clId="{BC1D9AB1-F867-4F53-A93F-3F0F4740CC2B}" dt="2022-06-06T06:42:46.459" v="9744" actId="165"/>
          <ac:spMkLst>
            <pc:docMk/>
            <pc:sldMk cId="1440704574" sldId="379"/>
            <ac:spMk id="25" creationId="{8DFFE162-032B-4185-BB9F-04A3220EBC86}"/>
          </ac:spMkLst>
        </pc:spChg>
        <pc:spChg chg="add mod topLvl">
          <ac:chgData name="Feracor, James" userId="84027bb8-3bf2-4d48-b8cd-9732617c25f2" providerId="ADAL" clId="{BC1D9AB1-F867-4F53-A93F-3F0F4740CC2B}" dt="2022-06-06T06:43:18.290" v="9753" actId="1076"/>
          <ac:spMkLst>
            <pc:docMk/>
            <pc:sldMk cId="1440704574" sldId="379"/>
            <ac:spMk id="26" creationId="{1E5F2FFA-CE1B-4085-A836-6F04B17B2E66}"/>
          </ac:spMkLst>
        </pc:spChg>
        <pc:spChg chg="add mod topLvl">
          <ac:chgData name="Feracor, James" userId="84027bb8-3bf2-4d48-b8cd-9732617c25f2" providerId="ADAL" clId="{BC1D9AB1-F867-4F53-A93F-3F0F4740CC2B}" dt="2022-06-06T06:43:18.290" v="9753" actId="1076"/>
          <ac:spMkLst>
            <pc:docMk/>
            <pc:sldMk cId="1440704574" sldId="379"/>
            <ac:spMk id="27" creationId="{45673FBA-6DB4-412A-8582-C473F8BCB84D}"/>
          </ac:spMkLst>
        </pc:spChg>
        <pc:spChg chg="add mod topLvl">
          <ac:chgData name="Feracor, James" userId="84027bb8-3bf2-4d48-b8cd-9732617c25f2" providerId="ADAL" clId="{BC1D9AB1-F867-4F53-A93F-3F0F4740CC2B}" dt="2022-06-06T06:43:18.290" v="9753" actId="1076"/>
          <ac:spMkLst>
            <pc:docMk/>
            <pc:sldMk cId="1440704574" sldId="379"/>
            <ac:spMk id="28" creationId="{357E604E-8611-44B0-9B81-90F1821E430F}"/>
          </ac:spMkLst>
        </pc:spChg>
        <pc:spChg chg="add mod topLvl">
          <ac:chgData name="Feracor, James" userId="84027bb8-3bf2-4d48-b8cd-9732617c25f2" providerId="ADAL" clId="{BC1D9AB1-F867-4F53-A93F-3F0F4740CC2B}" dt="2022-06-06T06:43:18.290" v="9753" actId="1076"/>
          <ac:spMkLst>
            <pc:docMk/>
            <pc:sldMk cId="1440704574" sldId="379"/>
            <ac:spMk id="29" creationId="{24982C58-F6AB-4274-A399-1FC112802109}"/>
          </ac:spMkLst>
        </pc:spChg>
        <pc:spChg chg="add mod topLvl">
          <ac:chgData name="Feracor, James" userId="84027bb8-3bf2-4d48-b8cd-9732617c25f2" providerId="ADAL" clId="{BC1D9AB1-F867-4F53-A93F-3F0F4740CC2B}" dt="2022-06-06T06:43:18.290" v="9753" actId="1076"/>
          <ac:spMkLst>
            <pc:docMk/>
            <pc:sldMk cId="1440704574" sldId="379"/>
            <ac:spMk id="30" creationId="{5F29DD8E-677E-4B33-AA57-42E5BA787094}"/>
          </ac:spMkLst>
        </pc:spChg>
        <pc:spChg chg="add mod topLvl">
          <ac:chgData name="Feracor, James" userId="84027bb8-3bf2-4d48-b8cd-9732617c25f2" providerId="ADAL" clId="{BC1D9AB1-F867-4F53-A93F-3F0F4740CC2B}" dt="2022-06-06T06:43:18.290" v="9753" actId="1076"/>
          <ac:spMkLst>
            <pc:docMk/>
            <pc:sldMk cId="1440704574" sldId="379"/>
            <ac:spMk id="31" creationId="{ADBDA471-79BC-4265-9C84-1D170715951E}"/>
          </ac:spMkLst>
        </pc:spChg>
        <pc:spChg chg="add mod topLvl">
          <ac:chgData name="Feracor, James" userId="84027bb8-3bf2-4d48-b8cd-9732617c25f2" providerId="ADAL" clId="{BC1D9AB1-F867-4F53-A93F-3F0F4740CC2B}" dt="2022-06-06T06:42:46.459" v="9744" actId="165"/>
          <ac:spMkLst>
            <pc:docMk/>
            <pc:sldMk cId="1440704574" sldId="379"/>
            <ac:spMk id="32" creationId="{1BF39B5A-2963-4252-B44D-3C210A2B8CD7}"/>
          </ac:spMkLst>
        </pc:spChg>
        <pc:spChg chg="add mod topLvl">
          <ac:chgData name="Feracor, James" userId="84027bb8-3bf2-4d48-b8cd-9732617c25f2" providerId="ADAL" clId="{BC1D9AB1-F867-4F53-A93F-3F0F4740CC2B}" dt="2022-06-06T06:42:46.459" v="9744" actId="165"/>
          <ac:spMkLst>
            <pc:docMk/>
            <pc:sldMk cId="1440704574" sldId="379"/>
            <ac:spMk id="33" creationId="{1FC80528-E984-4B6E-831C-F55E8B1BC913}"/>
          </ac:spMkLst>
        </pc:spChg>
        <pc:spChg chg="add mod topLvl">
          <ac:chgData name="Feracor, James" userId="84027bb8-3bf2-4d48-b8cd-9732617c25f2" providerId="ADAL" clId="{BC1D9AB1-F867-4F53-A93F-3F0F4740CC2B}" dt="2022-06-06T06:42:46.459" v="9744" actId="165"/>
          <ac:spMkLst>
            <pc:docMk/>
            <pc:sldMk cId="1440704574" sldId="379"/>
            <ac:spMk id="34" creationId="{494F1984-1A37-4DF6-AC52-4AACEE1BEBD9}"/>
          </ac:spMkLst>
        </pc:spChg>
        <pc:spChg chg="add mod topLvl">
          <ac:chgData name="Feracor, James" userId="84027bb8-3bf2-4d48-b8cd-9732617c25f2" providerId="ADAL" clId="{BC1D9AB1-F867-4F53-A93F-3F0F4740CC2B}" dt="2022-06-06T06:42:46.459" v="9744" actId="165"/>
          <ac:spMkLst>
            <pc:docMk/>
            <pc:sldMk cId="1440704574" sldId="379"/>
            <ac:spMk id="35" creationId="{B261574E-9695-487A-8DBE-032F7518DE34}"/>
          </ac:spMkLst>
        </pc:spChg>
        <pc:spChg chg="add mod topLvl">
          <ac:chgData name="Feracor, James" userId="84027bb8-3bf2-4d48-b8cd-9732617c25f2" providerId="ADAL" clId="{BC1D9AB1-F867-4F53-A93F-3F0F4740CC2B}" dt="2022-06-06T06:42:46.459" v="9744" actId="165"/>
          <ac:spMkLst>
            <pc:docMk/>
            <pc:sldMk cId="1440704574" sldId="379"/>
            <ac:spMk id="36" creationId="{53C88756-45CA-49A7-B738-3CB8DF7AD885}"/>
          </ac:spMkLst>
        </pc:spChg>
        <pc:grpChg chg="add del mod">
          <ac:chgData name="Feracor, James" userId="84027bb8-3bf2-4d48-b8cd-9732617c25f2" providerId="ADAL" clId="{BC1D9AB1-F867-4F53-A93F-3F0F4740CC2B}" dt="2022-06-06T06:42:46.459" v="9744" actId="165"/>
          <ac:grpSpMkLst>
            <pc:docMk/>
            <pc:sldMk cId="1440704574" sldId="379"/>
            <ac:grpSpMk id="55" creationId="{D66A92A9-2E41-476A-8AEF-E315C4A5BFF1}"/>
          </ac:grpSpMkLst>
        </pc:grpChg>
        <pc:picChg chg="add del mod modCrop">
          <ac:chgData name="Feracor, James" userId="84027bb8-3bf2-4d48-b8cd-9732617c25f2" providerId="ADAL" clId="{BC1D9AB1-F867-4F53-A93F-3F0F4740CC2B}" dt="2022-06-06T06:30:28.256" v="9183" actId="478"/>
          <ac:picMkLst>
            <pc:docMk/>
            <pc:sldMk cId="1440704574" sldId="379"/>
            <ac:picMk id="16" creationId="{633E672B-4B3B-4FA3-AA07-D01F3A7873F4}"/>
          </ac:picMkLst>
        </pc:picChg>
        <pc:picChg chg="add mod topLvl modCrop">
          <ac:chgData name="Feracor, James" userId="84027bb8-3bf2-4d48-b8cd-9732617c25f2" providerId="ADAL" clId="{BC1D9AB1-F867-4F53-A93F-3F0F4740CC2B}" dt="2022-06-06T06:42:46.459" v="9744" actId="165"/>
          <ac:picMkLst>
            <pc:docMk/>
            <pc:sldMk cId="1440704574" sldId="379"/>
            <ac:picMk id="20" creationId="{AF027B24-B574-45BA-B9CB-5D7B777E8F5A}"/>
          </ac:picMkLst>
        </pc:picChg>
        <pc:picChg chg="add mod topLvl">
          <ac:chgData name="Feracor, James" userId="84027bb8-3bf2-4d48-b8cd-9732617c25f2" providerId="ADAL" clId="{BC1D9AB1-F867-4F53-A93F-3F0F4740CC2B}" dt="2022-06-06T06:43:03.841" v="9749" actId="1076"/>
          <ac:picMkLst>
            <pc:docMk/>
            <pc:sldMk cId="1440704574" sldId="379"/>
            <ac:picMk id="23" creationId="{5FA9CB92-5865-4F05-9B9E-65EAA1524FBC}"/>
          </ac:picMkLst>
        </pc:picChg>
        <pc:cxnChg chg="add mod topLvl">
          <ac:chgData name="Feracor, James" userId="84027bb8-3bf2-4d48-b8cd-9732617c25f2" providerId="ADAL" clId="{BC1D9AB1-F867-4F53-A93F-3F0F4740CC2B}" dt="2022-06-06T06:43:18.290" v="9753" actId="1076"/>
          <ac:cxnSpMkLst>
            <pc:docMk/>
            <pc:sldMk cId="1440704574" sldId="379"/>
            <ac:cxnSpMk id="37" creationId="{DC3F3A56-3467-472D-BF55-ACE94F6B3AF4}"/>
          </ac:cxnSpMkLst>
        </pc:cxnChg>
        <pc:cxnChg chg="add mod topLvl">
          <ac:chgData name="Feracor, James" userId="84027bb8-3bf2-4d48-b8cd-9732617c25f2" providerId="ADAL" clId="{BC1D9AB1-F867-4F53-A93F-3F0F4740CC2B}" dt="2022-06-06T06:43:27.924" v="9758" actId="14100"/>
          <ac:cxnSpMkLst>
            <pc:docMk/>
            <pc:sldMk cId="1440704574" sldId="379"/>
            <ac:cxnSpMk id="38" creationId="{C63739D3-9EF2-4FC8-9BC3-F1664120AE06}"/>
          </ac:cxnSpMkLst>
        </pc:cxnChg>
        <pc:cxnChg chg="add mod topLvl">
          <ac:chgData name="Feracor, James" userId="84027bb8-3bf2-4d48-b8cd-9732617c25f2" providerId="ADAL" clId="{BC1D9AB1-F867-4F53-A93F-3F0F4740CC2B}" dt="2022-06-06T06:43:21.384" v="9754" actId="14100"/>
          <ac:cxnSpMkLst>
            <pc:docMk/>
            <pc:sldMk cId="1440704574" sldId="379"/>
            <ac:cxnSpMk id="39" creationId="{BDF0D155-1B47-4C78-BEDE-C7EDF32CDFE1}"/>
          </ac:cxnSpMkLst>
        </pc:cxnChg>
        <pc:cxnChg chg="add mod topLvl">
          <ac:chgData name="Feracor, James" userId="84027bb8-3bf2-4d48-b8cd-9732617c25f2" providerId="ADAL" clId="{BC1D9AB1-F867-4F53-A93F-3F0F4740CC2B}" dt="2022-06-06T06:43:23.020" v="9755" actId="14100"/>
          <ac:cxnSpMkLst>
            <pc:docMk/>
            <pc:sldMk cId="1440704574" sldId="379"/>
            <ac:cxnSpMk id="40" creationId="{B6C411A0-3C82-44FA-8562-73F2B6EA7715}"/>
          </ac:cxnSpMkLst>
        </pc:cxnChg>
        <pc:cxnChg chg="add mod topLvl">
          <ac:chgData name="Feracor, James" userId="84027bb8-3bf2-4d48-b8cd-9732617c25f2" providerId="ADAL" clId="{BC1D9AB1-F867-4F53-A93F-3F0F4740CC2B}" dt="2022-06-06T06:43:24.684" v="9756" actId="14100"/>
          <ac:cxnSpMkLst>
            <pc:docMk/>
            <pc:sldMk cId="1440704574" sldId="379"/>
            <ac:cxnSpMk id="41" creationId="{95C9E993-8905-4E4C-8D9F-ED988E8768B5}"/>
          </ac:cxnSpMkLst>
        </pc:cxnChg>
        <pc:cxnChg chg="add mod topLvl">
          <ac:chgData name="Feracor, James" userId="84027bb8-3bf2-4d48-b8cd-9732617c25f2" providerId="ADAL" clId="{BC1D9AB1-F867-4F53-A93F-3F0F4740CC2B}" dt="2022-06-06T06:43:26.004" v="9757" actId="14100"/>
          <ac:cxnSpMkLst>
            <pc:docMk/>
            <pc:sldMk cId="1440704574" sldId="379"/>
            <ac:cxnSpMk id="42" creationId="{AE4387A4-9C3D-4477-97E4-6F4E727B334F}"/>
          </ac:cxnSpMkLst>
        </pc:cxnChg>
      </pc:sldChg>
      <pc:sldChg chg="addSp delSp modSp add mod ord modShow modNotesTx">
        <pc:chgData name="Feracor, James" userId="84027bb8-3bf2-4d48-b8cd-9732617c25f2" providerId="ADAL" clId="{BC1D9AB1-F867-4F53-A93F-3F0F4740CC2B}" dt="2022-06-06T06:20:42.030" v="8711"/>
        <pc:sldMkLst>
          <pc:docMk/>
          <pc:sldMk cId="3698562674" sldId="380"/>
        </pc:sldMkLst>
        <pc:spChg chg="mod">
          <ac:chgData name="Feracor, James" userId="84027bb8-3bf2-4d48-b8cd-9732617c25f2" providerId="ADAL" clId="{BC1D9AB1-F867-4F53-A93F-3F0F4740CC2B}" dt="2022-06-06T06:12:27.688" v="8198" actId="14100"/>
          <ac:spMkLst>
            <pc:docMk/>
            <pc:sldMk cId="3698562674" sldId="380"/>
            <ac:spMk id="9" creationId="{273DC6E7-498C-7C46-8143-358356B3CCD7}"/>
          </ac:spMkLst>
        </pc:spChg>
        <pc:spChg chg="mod">
          <ac:chgData name="Feracor, James" userId="84027bb8-3bf2-4d48-b8cd-9732617c25f2" providerId="ADAL" clId="{BC1D9AB1-F867-4F53-A93F-3F0F4740CC2B}" dt="2022-06-06T06:12:14.622" v="8180" actId="20577"/>
          <ac:spMkLst>
            <pc:docMk/>
            <pc:sldMk cId="3698562674" sldId="380"/>
            <ac:spMk id="14" creationId="{02D08B58-090F-43F0-AEC3-2C163B6103A3}"/>
          </ac:spMkLst>
        </pc:spChg>
        <pc:spChg chg="mod">
          <ac:chgData name="Feracor, James" userId="84027bb8-3bf2-4d48-b8cd-9732617c25f2" providerId="ADAL" clId="{BC1D9AB1-F867-4F53-A93F-3F0F4740CC2B}" dt="2022-06-06T06:19:56.366" v="8681" actId="404"/>
          <ac:spMkLst>
            <pc:docMk/>
            <pc:sldMk cId="3698562674" sldId="380"/>
            <ac:spMk id="18" creationId="{1224587D-9EFA-9847-892B-31D8E041E786}"/>
          </ac:spMkLst>
        </pc:spChg>
        <pc:spChg chg="mod">
          <ac:chgData name="Feracor, James" userId="84027bb8-3bf2-4d48-b8cd-9732617c25f2" providerId="ADAL" clId="{BC1D9AB1-F867-4F53-A93F-3F0F4740CC2B}" dt="2022-06-06T06:19:54.721" v="8680" actId="404"/>
          <ac:spMkLst>
            <pc:docMk/>
            <pc:sldMk cId="3698562674" sldId="380"/>
            <ac:spMk id="19" creationId="{C2077D68-06B3-B047-9A07-9DE33101AFEE}"/>
          </ac:spMkLst>
        </pc:spChg>
        <pc:spChg chg="mod">
          <ac:chgData name="Feracor, James" userId="84027bb8-3bf2-4d48-b8cd-9732617c25f2" providerId="ADAL" clId="{BC1D9AB1-F867-4F53-A93F-3F0F4740CC2B}" dt="2022-06-06T06:19:17.519" v="8632" actId="20577"/>
          <ac:spMkLst>
            <pc:docMk/>
            <pc:sldMk cId="3698562674" sldId="380"/>
            <ac:spMk id="20" creationId="{45359ADE-7BB3-D049-AAC5-6571560BAAA4}"/>
          </ac:spMkLst>
        </pc:spChg>
        <pc:spChg chg="del mod">
          <ac:chgData name="Feracor, James" userId="84027bb8-3bf2-4d48-b8cd-9732617c25f2" providerId="ADAL" clId="{BC1D9AB1-F867-4F53-A93F-3F0F4740CC2B}" dt="2022-06-06T06:12:39.522" v="8202" actId="478"/>
          <ac:spMkLst>
            <pc:docMk/>
            <pc:sldMk cId="3698562674" sldId="380"/>
            <ac:spMk id="21" creationId="{77653CA0-A406-8645-A6A2-22A21208934C}"/>
          </ac:spMkLst>
        </pc:spChg>
        <pc:spChg chg="del">
          <ac:chgData name="Feracor, James" userId="84027bb8-3bf2-4d48-b8cd-9732617c25f2" providerId="ADAL" clId="{BC1D9AB1-F867-4F53-A93F-3F0F4740CC2B}" dt="2022-06-06T06:12:40.839" v="8203" actId="478"/>
          <ac:spMkLst>
            <pc:docMk/>
            <pc:sldMk cId="3698562674" sldId="380"/>
            <ac:spMk id="22" creationId="{A66C7A84-34AD-C34F-B929-4B411676B14E}"/>
          </ac:spMkLst>
        </pc:spChg>
        <pc:spChg chg="del">
          <ac:chgData name="Feracor, James" userId="84027bb8-3bf2-4d48-b8cd-9732617c25f2" providerId="ADAL" clId="{BC1D9AB1-F867-4F53-A93F-3F0F4740CC2B}" dt="2022-06-06T06:12:43.251" v="8204" actId="478"/>
          <ac:spMkLst>
            <pc:docMk/>
            <pc:sldMk cId="3698562674" sldId="380"/>
            <ac:spMk id="23" creationId="{EB415326-5DF7-A84D-826E-4EFC7E3EAE4B}"/>
          </ac:spMkLst>
        </pc:spChg>
        <pc:picChg chg="add mod">
          <ac:chgData name="Feracor, James" userId="84027bb8-3bf2-4d48-b8cd-9732617c25f2" providerId="ADAL" clId="{BC1D9AB1-F867-4F53-A93F-3F0F4740CC2B}" dt="2022-06-06T06:19:27.431" v="8634" actId="1076"/>
          <ac:picMkLst>
            <pc:docMk/>
            <pc:sldMk cId="3698562674" sldId="380"/>
            <ac:picMk id="3" creationId="{6DEFDEA8-0EC6-4F59-BA99-0538791BF218}"/>
          </ac:picMkLst>
        </pc:picChg>
      </pc:sldChg>
      <pc:sldChg chg="addSp delSp modSp add del mod modNotesTx">
        <pc:chgData name="Feracor, James" userId="84027bb8-3bf2-4d48-b8cd-9732617c25f2" providerId="ADAL" clId="{BC1D9AB1-F867-4F53-A93F-3F0F4740CC2B}" dt="2022-06-09T04:38:36.841" v="30686" actId="47"/>
        <pc:sldMkLst>
          <pc:docMk/>
          <pc:sldMk cId="4091649491" sldId="381"/>
        </pc:sldMkLst>
        <pc:spChg chg="mod">
          <ac:chgData name="Feracor, James" userId="84027bb8-3bf2-4d48-b8cd-9732617c25f2" providerId="ADAL" clId="{BC1D9AB1-F867-4F53-A93F-3F0F4740CC2B}" dt="2022-06-06T06:51:58.591" v="10260" actId="20577"/>
          <ac:spMkLst>
            <pc:docMk/>
            <pc:sldMk cId="4091649491" sldId="381"/>
            <ac:spMk id="2" creationId="{16EECD94-17E8-6B4C-84AE-7E6D5C31D1B5}"/>
          </ac:spMkLst>
        </pc:spChg>
        <pc:spChg chg="del">
          <ac:chgData name="Feracor, James" userId="84027bb8-3bf2-4d48-b8cd-9732617c25f2" providerId="ADAL" clId="{BC1D9AB1-F867-4F53-A93F-3F0F4740CC2B}" dt="2022-06-06T06:44:10.758" v="9761" actId="478"/>
          <ac:spMkLst>
            <pc:docMk/>
            <pc:sldMk cId="4091649491" sldId="381"/>
            <ac:spMk id="7" creationId="{FCB7BF72-14B9-A94D-B2BE-60488F66F437}"/>
          </ac:spMkLst>
        </pc:spChg>
        <pc:spChg chg="del">
          <ac:chgData name="Feracor, James" userId="84027bb8-3bf2-4d48-b8cd-9732617c25f2" providerId="ADAL" clId="{BC1D9AB1-F867-4F53-A93F-3F0F4740CC2B}" dt="2022-06-06T06:30:33.957" v="9186" actId="478"/>
          <ac:spMkLst>
            <pc:docMk/>
            <pc:sldMk cId="4091649491" sldId="381"/>
            <ac:spMk id="8" creationId="{F3BEC5C8-7097-4976-94F6-6BFDA798BB11}"/>
          </ac:spMkLst>
        </pc:spChg>
        <pc:spChg chg="del">
          <ac:chgData name="Feracor, James" userId="84027bb8-3bf2-4d48-b8cd-9732617c25f2" providerId="ADAL" clId="{BC1D9AB1-F867-4F53-A93F-3F0F4740CC2B}" dt="2022-06-06T06:30:32.904" v="9185" actId="478"/>
          <ac:spMkLst>
            <pc:docMk/>
            <pc:sldMk cId="4091649491" sldId="381"/>
            <ac:spMk id="11" creationId="{7E681B0D-21D0-4279-BB93-5D7DEC5A490C}"/>
          </ac:spMkLst>
        </pc:spChg>
        <pc:spChg chg="del">
          <ac:chgData name="Feracor, James" userId="84027bb8-3bf2-4d48-b8cd-9732617c25f2" providerId="ADAL" clId="{BC1D9AB1-F867-4F53-A93F-3F0F4740CC2B}" dt="2022-06-06T06:30:34.686" v="9187" actId="478"/>
          <ac:spMkLst>
            <pc:docMk/>
            <pc:sldMk cId="4091649491" sldId="381"/>
            <ac:spMk id="13" creationId="{C8921682-5A3F-4E33-B32F-B22296ECD376}"/>
          </ac:spMkLst>
        </pc:spChg>
        <pc:spChg chg="del">
          <ac:chgData name="Feracor, James" userId="84027bb8-3bf2-4d48-b8cd-9732617c25f2" providerId="ADAL" clId="{BC1D9AB1-F867-4F53-A93F-3F0F4740CC2B}" dt="2022-06-06T06:30:32.501" v="9184" actId="478"/>
          <ac:spMkLst>
            <pc:docMk/>
            <pc:sldMk cId="4091649491" sldId="381"/>
            <ac:spMk id="14" creationId="{378F9EE4-990E-4DAF-BA90-813893B19DC9}"/>
          </ac:spMkLst>
        </pc:spChg>
        <pc:spChg chg="del mod">
          <ac:chgData name="Feracor, James" userId="84027bb8-3bf2-4d48-b8cd-9732617c25f2" providerId="ADAL" clId="{BC1D9AB1-F867-4F53-A93F-3F0F4740CC2B}" dt="2022-06-06T06:41:03.141" v="9700" actId="21"/>
          <ac:spMkLst>
            <pc:docMk/>
            <pc:sldMk cId="4091649491" sldId="381"/>
            <ac:spMk id="17" creationId="{295647AC-0010-4D83-B7FF-56D063461A02}"/>
          </ac:spMkLst>
        </pc:spChg>
        <pc:spChg chg="add del mod">
          <ac:chgData name="Feracor, James" userId="84027bb8-3bf2-4d48-b8cd-9732617c25f2" providerId="ADAL" clId="{BC1D9AB1-F867-4F53-A93F-3F0F4740CC2B}" dt="2022-06-06T06:41:03.141" v="9700" actId="21"/>
          <ac:spMkLst>
            <pc:docMk/>
            <pc:sldMk cId="4091649491" sldId="381"/>
            <ac:spMk id="18" creationId="{89D74A94-A590-433C-B835-3FEFEFA82CEF}"/>
          </ac:spMkLst>
        </pc:spChg>
        <pc:spChg chg="add del">
          <ac:chgData name="Feracor, James" userId="84027bb8-3bf2-4d48-b8cd-9732617c25f2" providerId="ADAL" clId="{BC1D9AB1-F867-4F53-A93F-3F0F4740CC2B}" dt="2022-06-06T06:31:44.552" v="9195" actId="478"/>
          <ac:spMkLst>
            <pc:docMk/>
            <pc:sldMk cId="4091649491" sldId="381"/>
            <ac:spMk id="21" creationId="{09B5223C-60FF-4546-86F0-8917B05434B4}"/>
          </ac:spMkLst>
        </pc:spChg>
        <pc:spChg chg="add del mod">
          <ac:chgData name="Feracor, James" userId="84027bb8-3bf2-4d48-b8cd-9732617c25f2" providerId="ADAL" clId="{BC1D9AB1-F867-4F53-A93F-3F0F4740CC2B}" dt="2022-06-06T06:41:03.141" v="9700" actId="21"/>
          <ac:spMkLst>
            <pc:docMk/>
            <pc:sldMk cId="4091649491" sldId="381"/>
            <ac:spMk id="22" creationId="{2D4E1D0E-56BE-45CA-AE3B-5B46A4EB2675}"/>
          </ac:spMkLst>
        </pc:spChg>
        <pc:spChg chg="add del mod">
          <ac:chgData name="Feracor, James" userId="84027bb8-3bf2-4d48-b8cd-9732617c25f2" providerId="ADAL" clId="{BC1D9AB1-F867-4F53-A93F-3F0F4740CC2B}" dt="2022-06-06T06:34:23.105" v="9416" actId="478"/>
          <ac:spMkLst>
            <pc:docMk/>
            <pc:sldMk cId="4091649491" sldId="381"/>
            <ac:spMk id="23" creationId="{E29877E9-E9F1-4C19-B7A5-7A923EC2CF9A}"/>
          </ac:spMkLst>
        </pc:spChg>
        <pc:spChg chg="add del mod">
          <ac:chgData name="Feracor, James" userId="84027bb8-3bf2-4d48-b8cd-9732617c25f2" providerId="ADAL" clId="{BC1D9AB1-F867-4F53-A93F-3F0F4740CC2B}" dt="2022-06-06T06:41:03.141" v="9700" actId="21"/>
          <ac:spMkLst>
            <pc:docMk/>
            <pc:sldMk cId="4091649491" sldId="381"/>
            <ac:spMk id="24" creationId="{D489265C-E80E-443A-B37B-07F2F7BA27AC}"/>
          </ac:spMkLst>
        </pc:spChg>
        <pc:spChg chg="add del mod">
          <ac:chgData name="Feracor, James" userId="84027bb8-3bf2-4d48-b8cd-9732617c25f2" providerId="ADAL" clId="{BC1D9AB1-F867-4F53-A93F-3F0F4740CC2B}" dt="2022-06-06T06:41:03.141" v="9700" actId="21"/>
          <ac:spMkLst>
            <pc:docMk/>
            <pc:sldMk cId="4091649491" sldId="381"/>
            <ac:spMk id="25" creationId="{CC35C646-FFCD-46FF-9966-DD81B49E94CD}"/>
          </ac:spMkLst>
        </pc:spChg>
        <pc:spChg chg="add del mod">
          <ac:chgData name="Feracor, James" userId="84027bb8-3bf2-4d48-b8cd-9732617c25f2" providerId="ADAL" clId="{BC1D9AB1-F867-4F53-A93F-3F0F4740CC2B}" dt="2022-06-06T06:41:03.141" v="9700" actId="21"/>
          <ac:spMkLst>
            <pc:docMk/>
            <pc:sldMk cId="4091649491" sldId="381"/>
            <ac:spMk id="27" creationId="{D1E3A9F4-DC8B-458B-854C-ACA07DF95A7F}"/>
          </ac:spMkLst>
        </pc:spChg>
        <pc:spChg chg="add del mod">
          <ac:chgData name="Feracor, James" userId="84027bb8-3bf2-4d48-b8cd-9732617c25f2" providerId="ADAL" clId="{BC1D9AB1-F867-4F53-A93F-3F0F4740CC2B}" dt="2022-06-06T06:41:03.141" v="9700" actId="21"/>
          <ac:spMkLst>
            <pc:docMk/>
            <pc:sldMk cId="4091649491" sldId="381"/>
            <ac:spMk id="28" creationId="{98F6F99B-BC8E-4601-8827-EBE1704B9386}"/>
          </ac:spMkLst>
        </pc:spChg>
        <pc:spChg chg="add del mod">
          <ac:chgData name="Feracor, James" userId="84027bb8-3bf2-4d48-b8cd-9732617c25f2" providerId="ADAL" clId="{BC1D9AB1-F867-4F53-A93F-3F0F4740CC2B}" dt="2022-06-06T06:41:03.141" v="9700" actId="21"/>
          <ac:spMkLst>
            <pc:docMk/>
            <pc:sldMk cId="4091649491" sldId="381"/>
            <ac:spMk id="29" creationId="{75E742E8-07F0-4F4F-89C0-E5F79BF11ECB}"/>
          </ac:spMkLst>
        </pc:spChg>
        <pc:spChg chg="add del mod">
          <ac:chgData name="Feracor, James" userId="84027bb8-3bf2-4d48-b8cd-9732617c25f2" providerId="ADAL" clId="{BC1D9AB1-F867-4F53-A93F-3F0F4740CC2B}" dt="2022-06-06T06:41:03.141" v="9700" actId="21"/>
          <ac:spMkLst>
            <pc:docMk/>
            <pc:sldMk cId="4091649491" sldId="381"/>
            <ac:spMk id="30" creationId="{69C962E4-96FD-49DE-8E2F-C0D4C759B266}"/>
          </ac:spMkLst>
        </pc:spChg>
        <pc:spChg chg="add del mod">
          <ac:chgData name="Feracor, James" userId="84027bb8-3bf2-4d48-b8cd-9732617c25f2" providerId="ADAL" clId="{BC1D9AB1-F867-4F53-A93F-3F0F4740CC2B}" dt="2022-06-06T06:41:03.141" v="9700" actId="21"/>
          <ac:spMkLst>
            <pc:docMk/>
            <pc:sldMk cId="4091649491" sldId="381"/>
            <ac:spMk id="31" creationId="{70D5C274-B1D8-4464-980B-CC1EB9F78388}"/>
          </ac:spMkLst>
        </pc:spChg>
        <pc:spChg chg="add del mod topLvl">
          <ac:chgData name="Feracor, James" userId="84027bb8-3bf2-4d48-b8cd-9732617c25f2" providerId="ADAL" clId="{BC1D9AB1-F867-4F53-A93F-3F0F4740CC2B}" dt="2022-06-06T06:41:03.141" v="9700" actId="21"/>
          <ac:spMkLst>
            <pc:docMk/>
            <pc:sldMk cId="4091649491" sldId="381"/>
            <ac:spMk id="32" creationId="{DD726DF6-F460-4F3A-9F78-E3630CAA414F}"/>
          </ac:spMkLst>
        </pc:spChg>
        <pc:spChg chg="add del mod topLvl">
          <ac:chgData name="Feracor, James" userId="84027bb8-3bf2-4d48-b8cd-9732617c25f2" providerId="ADAL" clId="{BC1D9AB1-F867-4F53-A93F-3F0F4740CC2B}" dt="2022-06-06T06:41:03.141" v="9700" actId="21"/>
          <ac:spMkLst>
            <pc:docMk/>
            <pc:sldMk cId="4091649491" sldId="381"/>
            <ac:spMk id="33" creationId="{CA7741DE-EE36-4523-9101-C4575114B4AD}"/>
          </ac:spMkLst>
        </pc:spChg>
        <pc:spChg chg="add del mod topLvl">
          <ac:chgData name="Feracor, James" userId="84027bb8-3bf2-4d48-b8cd-9732617c25f2" providerId="ADAL" clId="{BC1D9AB1-F867-4F53-A93F-3F0F4740CC2B}" dt="2022-06-06T06:41:03.141" v="9700" actId="21"/>
          <ac:spMkLst>
            <pc:docMk/>
            <pc:sldMk cId="4091649491" sldId="381"/>
            <ac:spMk id="34" creationId="{6CE98F17-113C-46D2-9940-37F702CF4896}"/>
          </ac:spMkLst>
        </pc:spChg>
        <pc:spChg chg="add del mod">
          <ac:chgData name="Feracor, James" userId="84027bb8-3bf2-4d48-b8cd-9732617c25f2" providerId="ADAL" clId="{BC1D9AB1-F867-4F53-A93F-3F0F4740CC2B}" dt="2022-06-06T06:39:02.236" v="9580" actId="478"/>
          <ac:spMkLst>
            <pc:docMk/>
            <pc:sldMk cId="4091649491" sldId="381"/>
            <ac:spMk id="35" creationId="{71A92421-8E0B-4552-98F9-6ECF41345B07}"/>
          </ac:spMkLst>
        </pc:spChg>
        <pc:spChg chg="add del mod topLvl">
          <ac:chgData name="Feracor, James" userId="84027bb8-3bf2-4d48-b8cd-9732617c25f2" providerId="ADAL" clId="{BC1D9AB1-F867-4F53-A93F-3F0F4740CC2B}" dt="2022-06-06T06:41:03.141" v="9700" actId="21"/>
          <ac:spMkLst>
            <pc:docMk/>
            <pc:sldMk cId="4091649491" sldId="381"/>
            <ac:spMk id="36" creationId="{70A5CAC2-E1EB-4718-8980-9417A77AE17B}"/>
          </ac:spMkLst>
        </pc:spChg>
        <pc:spChg chg="add del mod topLvl">
          <ac:chgData name="Feracor, James" userId="84027bb8-3bf2-4d48-b8cd-9732617c25f2" providerId="ADAL" clId="{BC1D9AB1-F867-4F53-A93F-3F0F4740CC2B}" dt="2022-06-06T06:41:03.141" v="9700" actId="21"/>
          <ac:spMkLst>
            <pc:docMk/>
            <pc:sldMk cId="4091649491" sldId="381"/>
            <ac:spMk id="37" creationId="{3B1C71A9-DCE3-4394-8B10-B227FCC7A822}"/>
          </ac:spMkLst>
        </pc:spChg>
        <pc:spChg chg="add del mod">
          <ac:chgData name="Feracor, James" userId="84027bb8-3bf2-4d48-b8cd-9732617c25f2" providerId="ADAL" clId="{BC1D9AB1-F867-4F53-A93F-3F0F4740CC2B}" dt="2022-06-06T06:44:12.581" v="9762" actId="478"/>
          <ac:spMkLst>
            <pc:docMk/>
            <pc:sldMk cId="4091649491" sldId="381"/>
            <ac:spMk id="71" creationId="{4383F440-DBEA-4136-B34A-B2824799E49D}"/>
          </ac:spMkLst>
        </pc:spChg>
        <pc:spChg chg="add del mod">
          <ac:chgData name="Feracor, James" userId="84027bb8-3bf2-4d48-b8cd-9732617c25f2" providerId="ADAL" clId="{BC1D9AB1-F867-4F53-A93F-3F0F4740CC2B}" dt="2022-06-09T04:33:50.128" v="30541" actId="478"/>
          <ac:spMkLst>
            <pc:docMk/>
            <pc:sldMk cId="4091649491" sldId="381"/>
            <ac:spMk id="74" creationId="{1970B728-59FC-4829-9477-FECAA7685060}"/>
          </ac:spMkLst>
        </pc:spChg>
        <pc:spChg chg="add del mod">
          <ac:chgData name="Feracor, James" userId="84027bb8-3bf2-4d48-b8cd-9732617c25f2" providerId="ADAL" clId="{BC1D9AB1-F867-4F53-A93F-3F0F4740CC2B}" dt="2022-06-09T04:33:57.286" v="30544" actId="478"/>
          <ac:spMkLst>
            <pc:docMk/>
            <pc:sldMk cId="4091649491" sldId="381"/>
            <ac:spMk id="82" creationId="{2837352D-3C37-4FD3-892C-88DD62A620F2}"/>
          </ac:spMkLst>
        </pc:spChg>
        <pc:spChg chg="add mod">
          <ac:chgData name="Feracor, James" userId="84027bb8-3bf2-4d48-b8cd-9732617c25f2" providerId="ADAL" clId="{BC1D9AB1-F867-4F53-A93F-3F0F4740CC2B}" dt="2022-06-09T04:34:21.931" v="30572" actId="1076"/>
          <ac:spMkLst>
            <pc:docMk/>
            <pc:sldMk cId="4091649491" sldId="381"/>
            <ac:spMk id="83" creationId="{C385B7BA-20D3-4399-A882-9EBE4E415F22}"/>
          </ac:spMkLst>
        </pc:spChg>
        <pc:spChg chg="add mod">
          <ac:chgData name="Feracor, James" userId="84027bb8-3bf2-4d48-b8cd-9732617c25f2" providerId="ADAL" clId="{BC1D9AB1-F867-4F53-A93F-3F0F4740CC2B}" dt="2022-06-09T04:33:44.575" v="30536" actId="1076"/>
          <ac:spMkLst>
            <pc:docMk/>
            <pc:sldMk cId="4091649491" sldId="381"/>
            <ac:spMk id="84" creationId="{9FEE5D55-4966-4AEE-A89E-521961D3876E}"/>
          </ac:spMkLst>
        </pc:spChg>
        <pc:spChg chg="add del mod">
          <ac:chgData name="Feracor, James" userId="84027bb8-3bf2-4d48-b8cd-9732617c25f2" providerId="ADAL" clId="{BC1D9AB1-F867-4F53-A93F-3F0F4740CC2B}" dt="2022-06-09T04:33:46.646" v="30538" actId="478"/>
          <ac:spMkLst>
            <pc:docMk/>
            <pc:sldMk cId="4091649491" sldId="381"/>
            <ac:spMk id="85" creationId="{9C0730DF-5450-4E98-8692-3B6492C19CD9}"/>
          </ac:spMkLst>
        </pc:spChg>
        <pc:spChg chg="add mod">
          <ac:chgData name="Feracor, James" userId="84027bb8-3bf2-4d48-b8cd-9732617c25f2" providerId="ADAL" clId="{BC1D9AB1-F867-4F53-A93F-3F0F4740CC2B}" dt="2022-06-09T04:34:24.882" v="30573" actId="1076"/>
          <ac:spMkLst>
            <pc:docMk/>
            <pc:sldMk cId="4091649491" sldId="381"/>
            <ac:spMk id="86" creationId="{BC00DFB5-9A9F-4CEA-BF3B-E4DD38290D75}"/>
          </ac:spMkLst>
        </pc:spChg>
        <pc:spChg chg="add mod">
          <ac:chgData name="Feracor, James" userId="84027bb8-3bf2-4d48-b8cd-9732617c25f2" providerId="ADAL" clId="{BC1D9AB1-F867-4F53-A93F-3F0F4740CC2B}" dt="2022-06-09T04:34:26.973" v="30574" actId="1076"/>
          <ac:spMkLst>
            <pc:docMk/>
            <pc:sldMk cId="4091649491" sldId="381"/>
            <ac:spMk id="87" creationId="{279EAA4E-38B8-4336-BD02-DBD71A35F3CC}"/>
          </ac:spMkLst>
        </pc:spChg>
        <pc:spChg chg="add mod">
          <ac:chgData name="Feracor, James" userId="84027bb8-3bf2-4d48-b8cd-9732617c25f2" providerId="ADAL" clId="{BC1D9AB1-F867-4F53-A93F-3F0F4740CC2B}" dt="2022-06-09T04:34:28.564" v="30575" actId="1076"/>
          <ac:spMkLst>
            <pc:docMk/>
            <pc:sldMk cId="4091649491" sldId="381"/>
            <ac:spMk id="88" creationId="{D21F6126-27CD-4AA6-B9FB-4F34E831D3A9}"/>
          </ac:spMkLst>
        </pc:spChg>
        <pc:spChg chg="add mod">
          <ac:chgData name="Feracor, James" userId="84027bb8-3bf2-4d48-b8cd-9732617c25f2" providerId="ADAL" clId="{BC1D9AB1-F867-4F53-A93F-3F0F4740CC2B}" dt="2022-06-09T04:34:32.899" v="30576" actId="1076"/>
          <ac:spMkLst>
            <pc:docMk/>
            <pc:sldMk cId="4091649491" sldId="381"/>
            <ac:spMk id="89" creationId="{EFFE9EF9-AE63-4813-A5AB-24B3772D8204}"/>
          </ac:spMkLst>
        </pc:spChg>
        <pc:spChg chg="add mod">
          <ac:chgData name="Feracor, James" userId="84027bb8-3bf2-4d48-b8cd-9732617c25f2" providerId="ADAL" clId="{BC1D9AB1-F867-4F53-A93F-3F0F4740CC2B}" dt="2022-06-09T04:34:35.506" v="30577" actId="1076"/>
          <ac:spMkLst>
            <pc:docMk/>
            <pc:sldMk cId="4091649491" sldId="381"/>
            <ac:spMk id="90" creationId="{66434FD1-0B50-45CF-A0F0-B0A5F64F3DA9}"/>
          </ac:spMkLst>
        </pc:spChg>
        <pc:spChg chg="add mod">
          <ac:chgData name="Feracor, James" userId="84027bb8-3bf2-4d48-b8cd-9732617c25f2" providerId="ADAL" clId="{BC1D9AB1-F867-4F53-A93F-3F0F4740CC2B}" dt="2022-06-09T04:34:37.843" v="30578" actId="1076"/>
          <ac:spMkLst>
            <pc:docMk/>
            <pc:sldMk cId="4091649491" sldId="381"/>
            <ac:spMk id="91" creationId="{DFDCCB30-6067-491D-AECF-67B4AD5E241B}"/>
          </ac:spMkLst>
        </pc:spChg>
        <pc:spChg chg="add del mod">
          <ac:chgData name="Feracor, James" userId="84027bb8-3bf2-4d48-b8cd-9732617c25f2" providerId="ADAL" clId="{BC1D9AB1-F867-4F53-A93F-3F0F4740CC2B}" dt="2022-06-09T04:34:18.599" v="30570" actId="478"/>
          <ac:spMkLst>
            <pc:docMk/>
            <pc:sldMk cId="4091649491" sldId="381"/>
            <ac:spMk id="92" creationId="{06896DA8-76D8-493E-88EE-2189A799CA3B}"/>
          </ac:spMkLst>
        </pc:spChg>
        <pc:spChg chg="add del mod">
          <ac:chgData name="Feracor, James" userId="84027bb8-3bf2-4d48-b8cd-9732617c25f2" providerId="ADAL" clId="{BC1D9AB1-F867-4F53-A93F-3F0F4740CC2B}" dt="2022-06-09T04:33:48.002" v="30539" actId="478"/>
          <ac:spMkLst>
            <pc:docMk/>
            <pc:sldMk cId="4091649491" sldId="381"/>
            <ac:spMk id="93" creationId="{BDC94C78-92C4-4E4A-B43B-42E937805459}"/>
          </ac:spMkLst>
        </pc:spChg>
        <pc:spChg chg="add mod">
          <ac:chgData name="Feracor, James" userId="84027bb8-3bf2-4d48-b8cd-9732617c25f2" providerId="ADAL" clId="{BC1D9AB1-F867-4F53-A93F-3F0F4740CC2B}" dt="2022-06-06T06:51:54.933" v="10251" actId="20577"/>
          <ac:spMkLst>
            <pc:docMk/>
            <pc:sldMk cId="4091649491" sldId="381"/>
            <ac:spMk id="94" creationId="{96A64845-B980-4ACE-A4A6-B6B82E1E79D4}"/>
          </ac:spMkLst>
        </pc:spChg>
        <pc:spChg chg="add del mod">
          <ac:chgData name="Feracor, James" userId="84027bb8-3bf2-4d48-b8cd-9732617c25f2" providerId="ADAL" clId="{BC1D9AB1-F867-4F53-A93F-3F0F4740CC2B}" dt="2022-06-06T07:06:17.785" v="11104" actId="21"/>
          <ac:spMkLst>
            <pc:docMk/>
            <pc:sldMk cId="4091649491" sldId="381"/>
            <ac:spMk id="95" creationId="{1D82B1E3-AF40-40BE-AF36-29FD13857DEA}"/>
          </ac:spMkLst>
        </pc:spChg>
        <pc:grpChg chg="add del mod">
          <ac:chgData name="Feracor, James" userId="84027bb8-3bf2-4d48-b8cd-9732617c25f2" providerId="ADAL" clId="{BC1D9AB1-F867-4F53-A93F-3F0F4740CC2B}" dt="2022-06-06T06:37:25.980" v="9546" actId="165"/>
          <ac:grpSpMkLst>
            <pc:docMk/>
            <pc:sldMk cId="4091649491" sldId="381"/>
            <ac:grpSpMk id="38" creationId="{C4FFBC0B-DF2E-4525-8850-C6585CCCFE31}"/>
          </ac:grpSpMkLst>
        </pc:grpChg>
        <pc:picChg chg="add del mod modCrop">
          <ac:chgData name="Feracor, James" userId="84027bb8-3bf2-4d48-b8cd-9732617c25f2" providerId="ADAL" clId="{BC1D9AB1-F867-4F53-A93F-3F0F4740CC2B}" dt="2022-06-06T06:31:22.088" v="9191" actId="478"/>
          <ac:picMkLst>
            <pc:docMk/>
            <pc:sldMk cId="4091649491" sldId="381"/>
            <ac:picMk id="4" creationId="{BCB129FD-8489-4345-9C07-5B1A077C3441}"/>
          </ac:picMkLst>
        </pc:picChg>
        <pc:picChg chg="add mod ord">
          <ac:chgData name="Feracor, James" userId="84027bb8-3bf2-4d48-b8cd-9732617c25f2" providerId="ADAL" clId="{BC1D9AB1-F867-4F53-A93F-3F0F4740CC2B}" dt="2022-06-09T04:33:54.390" v="30543" actId="167"/>
          <ac:picMkLst>
            <pc:docMk/>
            <pc:sldMk cId="4091649491" sldId="381"/>
            <ac:picMk id="4" creationId="{FD9244C1-9B0E-4266-8F8C-7DF471918DAC}"/>
          </ac:picMkLst>
        </pc:picChg>
        <pc:picChg chg="add del mod">
          <ac:chgData name="Feracor, James" userId="84027bb8-3bf2-4d48-b8cd-9732617c25f2" providerId="ADAL" clId="{BC1D9AB1-F867-4F53-A93F-3F0F4740CC2B}" dt="2022-06-06T06:28:50.895" v="8986" actId="478"/>
          <ac:picMkLst>
            <pc:docMk/>
            <pc:sldMk cId="4091649491" sldId="381"/>
            <ac:picMk id="10" creationId="{1876CFC3-E05E-485D-B776-E39DF6CF5CC0}"/>
          </ac:picMkLst>
        </pc:picChg>
        <pc:picChg chg="add del mod ord modCrop">
          <ac:chgData name="Feracor, James" userId="84027bb8-3bf2-4d48-b8cd-9732617c25f2" providerId="ADAL" clId="{BC1D9AB1-F867-4F53-A93F-3F0F4740CC2B}" dt="2022-06-06T06:41:03.141" v="9700" actId="21"/>
          <ac:picMkLst>
            <pc:docMk/>
            <pc:sldMk cId="4091649491" sldId="381"/>
            <ac:picMk id="15" creationId="{6B7D06C4-46A1-4018-9863-BD4793C43AE5}"/>
          </ac:picMkLst>
        </pc:picChg>
        <pc:picChg chg="del">
          <ac:chgData name="Feracor, James" userId="84027bb8-3bf2-4d48-b8cd-9732617c25f2" providerId="ADAL" clId="{BC1D9AB1-F867-4F53-A93F-3F0F4740CC2B}" dt="2022-06-06T06:28:30.989" v="8983" actId="478"/>
          <ac:picMkLst>
            <pc:docMk/>
            <pc:sldMk cId="4091649491" sldId="381"/>
            <ac:picMk id="16" creationId="{633E672B-4B3B-4FA3-AA07-D01F3A7873F4}"/>
          </ac:picMkLst>
        </pc:picChg>
        <pc:picChg chg="add del mod">
          <ac:chgData name="Feracor, James" userId="84027bb8-3bf2-4d48-b8cd-9732617c25f2" providerId="ADAL" clId="{BC1D9AB1-F867-4F53-A93F-3F0F4740CC2B}" dt="2022-06-06T06:41:03.141" v="9700" actId="21"/>
          <ac:picMkLst>
            <pc:docMk/>
            <pc:sldMk cId="4091649491" sldId="381"/>
            <ac:picMk id="20" creationId="{8920A88A-D3A2-49ED-9357-716D9E15FE79}"/>
          </ac:picMkLst>
        </pc:picChg>
        <pc:picChg chg="add mod">
          <ac:chgData name="Feracor, James" userId="84027bb8-3bf2-4d48-b8cd-9732617c25f2" providerId="ADAL" clId="{BC1D9AB1-F867-4F53-A93F-3F0F4740CC2B}" dt="2022-06-06T06:34:38.491" v="9426" actId="571"/>
          <ac:picMkLst>
            <pc:docMk/>
            <pc:sldMk cId="4091649491" sldId="381"/>
            <ac:picMk id="26" creationId="{FE482C4A-1FB9-4EE6-A44B-3E303C4F32B7}"/>
          </ac:picMkLst>
        </pc:picChg>
        <pc:picChg chg="add del mod modCrop">
          <ac:chgData name="Feracor, James" userId="84027bb8-3bf2-4d48-b8cd-9732617c25f2" providerId="ADAL" clId="{BC1D9AB1-F867-4F53-A93F-3F0F4740CC2B}" dt="2022-06-06T06:44:48.616" v="9767" actId="478"/>
          <ac:picMkLst>
            <pc:docMk/>
            <pc:sldMk cId="4091649491" sldId="381"/>
            <ac:picMk id="69" creationId="{1FE07E19-2856-4FD9-9607-326F7485FA5B}"/>
          </ac:picMkLst>
        </pc:picChg>
        <pc:picChg chg="add del mod modCrop">
          <ac:chgData name="Feracor, James" userId="84027bb8-3bf2-4d48-b8cd-9732617c25f2" providerId="ADAL" clId="{BC1D9AB1-F867-4F53-A93F-3F0F4740CC2B}" dt="2022-06-09T04:33:33.242" v="30532" actId="478"/>
          <ac:picMkLst>
            <pc:docMk/>
            <pc:sldMk cId="4091649491" sldId="381"/>
            <ac:picMk id="73" creationId="{4E495D26-4E93-4001-B724-3172C7E9B5BA}"/>
          </ac:picMkLst>
        </pc:picChg>
        <pc:cxnChg chg="add del mod">
          <ac:chgData name="Feracor, James" userId="84027bb8-3bf2-4d48-b8cd-9732617c25f2" providerId="ADAL" clId="{BC1D9AB1-F867-4F53-A93F-3F0F4740CC2B}" dt="2022-06-06T06:41:03.141" v="9700" actId="21"/>
          <ac:cxnSpMkLst>
            <pc:docMk/>
            <pc:sldMk cId="4091649491" sldId="381"/>
            <ac:cxnSpMk id="40" creationId="{3D67824F-7E96-4748-BC28-6469FB6ABBE4}"/>
          </ac:cxnSpMkLst>
        </pc:cxnChg>
        <pc:cxnChg chg="add del mod">
          <ac:chgData name="Feracor, James" userId="84027bb8-3bf2-4d48-b8cd-9732617c25f2" providerId="ADAL" clId="{BC1D9AB1-F867-4F53-A93F-3F0F4740CC2B}" dt="2022-06-06T06:41:03.141" v="9700" actId="21"/>
          <ac:cxnSpMkLst>
            <pc:docMk/>
            <pc:sldMk cId="4091649491" sldId="381"/>
            <ac:cxnSpMk id="42" creationId="{7D272BF7-E3A2-42C0-96F0-475F97567267}"/>
          </ac:cxnSpMkLst>
        </pc:cxnChg>
        <pc:cxnChg chg="add del mod">
          <ac:chgData name="Feracor, James" userId="84027bb8-3bf2-4d48-b8cd-9732617c25f2" providerId="ADAL" clId="{BC1D9AB1-F867-4F53-A93F-3F0F4740CC2B}" dt="2022-06-06T06:41:03.141" v="9700" actId="21"/>
          <ac:cxnSpMkLst>
            <pc:docMk/>
            <pc:sldMk cId="4091649491" sldId="381"/>
            <ac:cxnSpMk id="45" creationId="{DD08E080-C2DF-473A-A217-AE6330100F4E}"/>
          </ac:cxnSpMkLst>
        </pc:cxnChg>
        <pc:cxnChg chg="add del mod">
          <ac:chgData name="Feracor, James" userId="84027bb8-3bf2-4d48-b8cd-9732617c25f2" providerId="ADAL" clId="{BC1D9AB1-F867-4F53-A93F-3F0F4740CC2B}" dt="2022-06-06T06:41:03.141" v="9700" actId="21"/>
          <ac:cxnSpMkLst>
            <pc:docMk/>
            <pc:sldMk cId="4091649491" sldId="381"/>
            <ac:cxnSpMk id="48" creationId="{B2AAF91D-04E0-41F6-AF4E-A8DAB82C4121}"/>
          </ac:cxnSpMkLst>
        </pc:cxnChg>
        <pc:cxnChg chg="add del mod">
          <ac:chgData name="Feracor, James" userId="84027bb8-3bf2-4d48-b8cd-9732617c25f2" providerId="ADAL" clId="{BC1D9AB1-F867-4F53-A93F-3F0F4740CC2B}" dt="2022-06-06T06:41:03.141" v="9700" actId="21"/>
          <ac:cxnSpMkLst>
            <pc:docMk/>
            <pc:sldMk cId="4091649491" sldId="381"/>
            <ac:cxnSpMk id="54" creationId="{BFE0B5A2-D9C0-4B00-A4D5-B4C098D7C5EC}"/>
          </ac:cxnSpMkLst>
        </pc:cxnChg>
        <pc:cxnChg chg="add del mod">
          <ac:chgData name="Feracor, James" userId="84027bb8-3bf2-4d48-b8cd-9732617c25f2" providerId="ADAL" clId="{BC1D9AB1-F867-4F53-A93F-3F0F4740CC2B}" dt="2022-06-06T06:41:03.141" v="9700" actId="21"/>
          <ac:cxnSpMkLst>
            <pc:docMk/>
            <pc:sldMk cId="4091649491" sldId="381"/>
            <ac:cxnSpMk id="57" creationId="{AEE23805-D785-41A6-BD19-E3339BA81976}"/>
          </ac:cxnSpMkLst>
        </pc:cxnChg>
        <pc:cxnChg chg="add del mod">
          <ac:chgData name="Feracor, James" userId="84027bb8-3bf2-4d48-b8cd-9732617c25f2" providerId="ADAL" clId="{BC1D9AB1-F867-4F53-A93F-3F0F4740CC2B}" dt="2022-06-06T06:39:38.606" v="9587" actId="478"/>
          <ac:cxnSpMkLst>
            <pc:docMk/>
            <pc:sldMk cId="4091649491" sldId="381"/>
            <ac:cxnSpMk id="65" creationId="{C528E07A-D642-49FD-99F4-2EA355DAC31F}"/>
          </ac:cxnSpMkLst>
        </pc:cxnChg>
        <pc:cxnChg chg="add del mod">
          <ac:chgData name="Feracor, James" userId="84027bb8-3bf2-4d48-b8cd-9732617c25f2" providerId="ADAL" clId="{BC1D9AB1-F867-4F53-A93F-3F0F4740CC2B}" dt="2022-06-09T04:34:19.709" v="30571" actId="478"/>
          <ac:cxnSpMkLst>
            <pc:docMk/>
            <pc:sldMk cId="4091649491" sldId="381"/>
            <ac:cxnSpMk id="76" creationId="{A659C95F-6CAB-4422-90C4-A8A2492B4518}"/>
          </ac:cxnSpMkLst>
        </pc:cxnChg>
        <pc:cxnChg chg="add del mod">
          <ac:chgData name="Feracor, James" userId="84027bb8-3bf2-4d48-b8cd-9732617c25f2" providerId="ADAL" clId="{BC1D9AB1-F867-4F53-A93F-3F0F4740CC2B}" dt="2022-06-06T06:46:31.727" v="9867" actId="478"/>
          <ac:cxnSpMkLst>
            <pc:docMk/>
            <pc:sldMk cId="4091649491" sldId="381"/>
            <ac:cxnSpMk id="78" creationId="{C965FA34-4809-4925-B20F-4FCA58667214}"/>
          </ac:cxnSpMkLst>
        </pc:cxnChg>
      </pc:sldChg>
      <pc:sldChg chg="addSp delSp modSp add mod modNotesTx">
        <pc:chgData name="Feracor, James" userId="84027bb8-3bf2-4d48-b8cd-9732617c25f2" providerId="ADAL" clId="{BC1D9AB1-F867-4F53-A93F-3F0F4740CC2B}" dt="2022-06-09T04:32:03.793" v="30092" actId="6549"/>
        <pc:sldMkLst>
          <pc:docMk/>
          <pc:sldMk cId="3977504143" sldId="382"/>
        </pc:sldMkLst>
        <pc:spChg chg="mod">
          <ac:chgData name="Feracor, James" userId="84027bb8-3bf2-4d48-b8cd-9732617c25f2" providerId="ADAL" clId="{BC1D9AB1-F867-4F53-A93F-3F0F4740CC2B}" dt="2022-06-06T06:52:07.706" v="10267" actId="20577"/>
          <ac:spMkLst>
            <pc:docMk/>
            <pc:sldMk cId="3977504143" sldId="382"/>
            <ac:spMk id="2" creationId="{16EECD94-17E8-6B4C-84AE-7E6D5C31D1B5}"/>
          </ac:spMkLst>
        </pc:spChg>
        <pc:spChg chg="add mod">
          <ac:chgData name="Feracor, James" userId="84027bb8-3bf2-4d48-b8cd-9732617c25f2" providerId="ADAL" clId="{BC1D9AB1-F867-4F53-A93F-3F0F4740CC2B}" dt="2022-06-06T07:10:57.918" v="11349" actId="20577"/>
          <ac:spMkLst>
            <pc:docMk/>
            <pc:sldMk cId="3977504143" sldId="382"/>
            <ac:spMk id="20" creationId="{AE3CD61C-9B03-4915-B907-D6D3DDC047E7}"/>
          </ac:spMkLst>
        </pc:spChg>
        <pc:spChg chg="add mod">
          <ac:chgData name="Feracor, James" userId="84027bb8-3bf2-4d48-b8cd-9732617c25f2" providerId="ADAL" clId="{BC1D9AB1-F867-4F53-A93F-3F0F4740CC2B}" dt="2022-06-06T07:25:06.659" v="12099" actId="1036"/>
          <ac:spMkLst>
            <pc:docMk/>
            <pc:sldMk cId="3977504143" sldId="382"/>
            <ac:spMk id="21" creationId="{41EE1F5E-691C-4C92-87D5-4822609FE0F3}"/>
          </ac:spMkLst>
        </pc:spChg>
        <pc:spChg chg="add mod">
          <ac:chgData name="Feracor, James" userId="84027bb8-3bf2-4d48-b8cd-9732617c25f2" providerId="ADAL" clId="{BC1D9AB1-F867-4F53-A93F-3F0F4740CC2B}" dt="2022-06-06T07:15:55.745" v="11936" actId="1076"/>
          <ac:spMkLst>
            <pc:docMk/>
            <pc:sldMk cId="3977504143" sldId="382"/>
            <ac:spMk id="22" creationId="{3C100180-2D63-433E-91F3-BFF5C010EF63}"/>
          </ac:spMkLst>
        </pc:spChg>
        <pc:spChg chg="add mod">
          <ac:chgData name="Feracor, James" userId="84027bb8-3bf2-4d48-b8cd-9732617c25f2" providerId="ADAL" clId="{BC1D9AB1-F867-4F53-A93F-3F0F4740CC2B}" dt="2022-06-06T07:25:06.659" v="12099" actId="1036"/>
          <ac:spMkLst>
            <pc:docMk/>
            <pc:sldMk cId="3977504143" sldId="382"/>
            <ac:spMk id="23" creationId="{7935F8EA-4755-4ACF-AEF0-8F30D4D47744}"/>
          </ac:spMkLst>
        </pc:spChg>
        <pc:spChg chg="add mod">
          <ac:chgData name="Feracor, James" userId="84027bb8-3bf2-4d48-b8cd-9732617c25f2" providerId="ADAL" clId="{BC1D9AB1-F867-4F53-A93F-3F0F4740CC2B}" dt="2022-06-06T07:24:53.335" v="12085" actId="1076"/>
          <ac:spMkLst>
            <pc:docMk/>
            <pc:sldMk cId="3977504143" sldId="382"/>
            <ac:spMk id="24" creationId="{E6B2A127-A91C-4CEB-B938-4747EE75FE44}"/>
          </ac:spMkLst>
        </pc:spChg>
        <pc:spChg chg="add del mod">
          <ac:chgData name="Feracor, James" userId="84027bb8-3bf2-4d48-b8cd-9732617c25f2" providerId="ADAL" clId="{BC1D9AB1-F867-4F53-A93F-3F0F4740CC2B}" dt="2022-06-06T07:10:31.947" v="11279" actId="478"/>
          <ac:spMkLst>
            <pc:docMk/>
            <pc:sldMk cId="3977504143" sldId="382"/>
            <ac:spMk id="25" creationId="{B20C8554-59C8-4BB1-AC34-4C4A9B06ECB0}"/>
          </ac:spMkLst>
        </pc:spChg>
        <pc:spChg chg="add del mod">
          <ac:chgData name="Feracor, James" userId="84027bb8-3bf2-4d48-b8cd-9732617c25f2" providerId="ADAL" clId="{BC1D9AB1-F867-4F53-A93F-3F0F4740CC2B}" dt="2022-06-06T07:17:02.720" v="11958" actId="478"/>
          <ac:spMkLst>
            <pc:docMk/>
            <pc:sldMk cId="3977504143" sldId="382"/>
            <ac:spMk id="26" creationId="{2E2885F5-8B89-413B-A96D-269F8C533C99}"/>
          </ac:spMkLst>
        </pc:spChg>
        <pc:spChg chg="add mod">
          <ac:chgData name="Feracor, James" userId="84027bb8-3bf2-4d48-b8cd-9732617c25f2" providerId="ADAL" clId="{BC1D9AB1-F867-4F53-A93F-3F0F4740CC2B}" dt="2022-06-06T07:24:53.335" v="12085" actId="1076"/>
          <ac:spMkLst>
            <pc:docMk/>
            <pc:sldMk cId="3977504143" sldId="382"/>
            <ac:spMk id="27" creationId="{39097197-F6A0-480C-8993-0DC408DDF0E4}"/>
          </ac:spMkLst>
        </pc:spChg>
        <pc:spChg chg="add mod">
          <ac:chgData name="Feracor, James" userId="84027bb8-3bf2-4d48-b8cd-9732617c25f2" providerId="ADAL" clId="{BC1D9AB1-F867-4F53-A93F-3F0F4740CC2B}" dt="2022-06-06T07:25:06.659" v="12099" actId="1036"/>
          <ac:spMkLst>
            <pc:docMk/>
            <pc:sldMk cId="3977504143" sldId="382"/>
            <ac:spMk id="28" creationId="{42A47AE8-C689-4810-858A-3E430834C2C0}"/>
          </ac:spMkLst>
        </pc:spChg>
        <pc:spChg chg="add mod">
          <ac:chgData name="Feracor, James" userId="84027bb8-3bf2-4d48-b8cd-9732617c25f2" providerId="ADAL" clId="{BC1D9AB1-F867-4F53-A93F-3F0F4740CC2B}" dt="2022-06-06T07:24:53.335" v="12085" actId="1076"/>
          <ac:spMkLst>
            <pc:docMk/>
            <pc:sldMk cId="3977504143" sldId="382"/>
            <ac:spMk id="29" creationId="{9E4B5AFC-B945-4E1B-AB10-DCEFC056E3EE}"/>
          </ac:spMkLst>
        </pc:spChg>
        <pc:spChg chg="add mod">
          <ac:chgData name="Feracor, James" userId="84027bb8-3bf2-4d48-b8cd-9732617c25f2" providerId="ADAL" clId="{BC1D9AB1-F867-4F53-A93F-3F0F4740CC2B}" dt="2022-06-06T07:25:06.659" v="12099" actId="1036"/>
          <ac:spMkLst>
            <pc:docMk/>
            <pc:sldMk cId="3977504143" sldId="382"/>
            <ac:spMk id="30" creationId="{4E54ADAE-B338-43F2-B68B-43CA85CCDF93}"/>
          </ac:spMkLst>
        </pc:spChg>
        <pc:spChg chg="add mod">
          <ac:chgData name="Feracor, James" userId="84027bb8-3bf2-4d48-b8cd-9732617c25f2" providerId="ADAL" clId="{BC1D9AB1-F867-4F53-A93F-3F0F4740CC2B}" dt="2022-06-06T07:23:43.992" v="12035" actId="14100"/>
          <ac:spMkLst>
            <pc:docMk/>
            <pc:sldMk cId="3977504143" sldId="382"/>
            <ac:spMk id="31" creationId="{D40F6D43-F11C-466E-B07B-3C514891E5CC}"/>
          </ac:spMkLst>
        </pc:spChg>
        <pc:spChg chg="add del mod">
          <ac:chgData name="Feracor, James" userId="84027bb8-3bf2-4d48-b8cd-9732617c25f2" providerId="ADAL" clId="{BC1D9AB1-F867-4F53-A93F-3F0F4740CC2B}" dt="2022-06-06T07:15:30.422" v="11926" actId="478"/>
          <ac:spMkLst>
            <pc:docMk/>
            <pc:sldMk cId="3977504143" sldId="382"/>
            <ac:spMk id="32" creationId="{8C14575B-466C-4783-80A0-1ACA173D5BD9}"/>
          </ac:spMkLst>
        </pc:spChg>
        <pc:spChg chg="add mod">
          <ac:chgData name="Feracor, James" userId="84027bb8-3bf2-4d48-b8cd-9732617c25f2" providerId="ADAL" clId="{BC1D9AB1-F867-4F53-A93F-3F0F4740CC2B}" dt="2022-06-06T07:25:06.659" v="12099" actId="1036"/>
          <ac:spMkLst>
            <pc:docMk/>
            <pc:sldMk cId="3977504143" sldId="382"/>
            <ac:spMk id="33" creationId="{164EB3E3-BE8F-4FD7-9458-B7DC2FA4EF4E}"/>
          </ac:spMkLst>
        </pc:spChg>
        <pc:spChg chg="add mod">
          <ac:chgData name="Feracor, James" userId="84027bb8-3bf2-4d48-b8cd-9732617c25f2" providerId="ADAL" clId="{BC1D9AB1-F867-4F53-A93F-3F0F4740CC2B}" dt="2022-06-06T07:25:06.659" v="12099" actId="1036"/>
          <ac:spMkLst>
            <pc:docMk/>
            <pc:sldMk cId="3977504143" sldId="382"/>
            <ac:spMk id="34" creationId="{BEE0F8BA-CAB6-4DBC-8EEC-43E8E8F8430E}"/>
          </ac:spMkLst>
        </pc:spChg>
        <pc:spChg chg="add mod">
          <ac:chgData name="Feracor, James" userId="84027bb8-3bf2-4d48-b8cd-9732617c25f2" providerId="ADAL" clId="{BC1D9AB1-F867-4F53-A93F-3F0F4740CC2B}" dt="2022-06-06T07:24:53.335" v="12085" actId="1076"/>
          <ac:spMkLst>
            <pc:docMk/>
            <pc:sldMk cId="3977504143" sldId="382"/>
            <ac:spMk id="35" creationId="{A0AA24C1-AFFB-4691-BBA1-AEE3EBE147D4}"/>
          </ac:spMkLst>
        </pc:spChg>
        <pc:spChg chg="add mod">
          <ac:chgData name="Feracor, James" userId="84027bb8-3bf2-4d48-b8cd-9732617c25f2" providerId="ADAL" clId="{BC1D9AB1-F867-4F53-A93F-3F0F4740CC2B}" dt="2022-06-06T07:25:22.637" v="12100"/>
          <ac:spMkLst>
            <pc:docMk/>
            <pc:sldMk cId="3977504143" sldId="382"/>
            <ac:spMk id="42" creationId="{C314274F-78A0-46C9-B412-59EF21BDE360}"/>
          </ac:spMkLst>
        </pc:spChg>
        <pc:spChg chg="del">
          <ac:chgData name="Feracor, James" userId="84027bb8-3bf2-4d48-b8cd-9732617c25f2" providerId="ADAL" clId="{BC1D9AB1-F867-4F53-A93F-3F0F4740CC2B}" dt="2022-06-06T06:51:29.968" v="10213" actId="478"/>
          <ac:spMkLst>
            <pc:docMk/>
            <pc:sldMk cId="3977504143" sldId="382"/>
            <ac:spMk id="74" creationId="{1970B728-59FC-4829-9477-FECAA7685060}"/>
          </ac:spMkLst>
        </pc:spChg>
        <pc:spChg chg="del">
          <ac:chgData name="Feracor, James" userId="84027bb8-3bf2-4d48-b8cd-9732617c25f2" providerId="ADAL" clId="{BC1D9AB1-F867-4F53-A93F-3F0F4740CC2B}" dt="2022-06-06T06:51:29.968" v="10213" actId="478"/>
          <ac:spMkLst>
            <pc:docMk/>
            <pc:sldMk cId="3977504143" sldId="382"/>
            <ac:spMk id="82" creationId="{2837352D-3C37-4FD3-892C-88DD62A620F2}"/>
          </ac:spMkLst>
        </pc:spChg>
        <pc:spChg chg="del">
          <ac:chgData name="Feracor, James" userId="84027bb8-3bf2-4d48-b8cd-9732617c25f2" providerId="ADAL" clId="{BC1D9AB1-F867-4F53-A93F-3F0F4740CC2B}" dt="2022-06-06T06:51:29.968" v="10213" actId="478"/>
          <ac:spMkLst>
            <pc:docMk/>
            <pc:sldMk cId="3977504143" sldId="382"/>
            <ac:spMk id="83" creationId="{C385B7BA-20D3-4399-A882-9EBE4E415F22}"/>
          </ac:spMkLst>
        </pc:spChg>
        <pc:spChg chg="del">
          <ac:chgData name="Feracor, James" userId="84027bb8-3bf2-4d48-b8cd-9732617c25f2" providerId="ADAL" clId="{BC1D9AB1-F867-4F53-A93F-3F0F4740CC2B}" dt="2022-06-06T06:51:29.968" v="10213" actId="478"/>
          <ac:spMkLst>
            <pc:docMk/>
            <pc:sldMk cId="3977504143" sldId="382"/>
            <ac:spMk id="84" creationId="{9FEE5D55-4966-4AEE-A89E-521961D3876E}"/>
          </ac:spMkLst>
        </pc:spChg>
        <pc:spChg chg="del">
          <ac:chgData name="Feracor, James" userId="84027bb8-3bf2-4d48-b8cd-9732617c25f2" providerId="ADAL" clId="{BC1D9AB1-F867-4F53-A93F-3F0F4740CC2B}" dt="2022-06-06T06:51:29.968" v="10213" actId="478"/>
          <ac:spMkLst>
            <pc:docMk/>
            <pc:sldMk cId="3977504143" sldId="382"/>
            <ac:spMk id="85" creationId="{9C0730DF-5450-4E98-8692-3B6492C19CD9}"/>
          </ac:spMkLst>
        </pc:spChg>
        <pc:spChg chg="del">
          <ac:chgData name="Feracor, James" userId="84027bb8-3bf2-4d48-b8cd-9732617c25f2" providerId="ADAL" clId="{BC1D9AB1-F867-4F53-A93F-3F0F4740CC2B}" dt="2022-06-06T06:51:29.968" v="10213" actId="478"/>
          <ac:spMkLst>
            <pc:docMk/>
            <pc:sldMk cId="3977504143" sldId="382"/>
            <ac:spMk id="86" creationId="{BC00DFB5-9A9F-4CEA-BF3B-E4DD38290D75}"/>
          </ac:spMkLst>
        </pc:spChg>
        <pc:spChg chg="del">
          <ac:chgData name="Feracor, James" userId="84027bb8-3bf2-4d48-b8cd-9732617c25f2" providerId="ADAL" clId="{BC1D9AB1-F867-4F53-A93F-3F0F4740CC2B}" dt="2022-06-06T06:51:29.968" v="10213" actId="478"/>
          <ac:spMkLst>
            <pc:docMk/>
            <pc:sldMk cId="3977504143" sldId="382"/>
            <ac:spMk id="87" creationId="{279EAA4E-38B8-4336-BD02-DBD71A35F3CC}"/>
          </ac:spMkLst>
        </pc:spChg>
        <pc:spChg chg="del">
          <ac:chgData name="Feracor, James" userId="84027bb8-3bf2-4d48-b8cd-9732617c25f2" providerId="ADAL" clId="{BC1D9AB1-F867-4F53-A93F-3F0F4740CC2B}" dt="2022-06-06T06:51:29.968" v="10213" actId="478"/>
          <ac:spMkLst>
            <pc:docMk/>
            <pc:sldMk cId="3977504143" sldId="382"/>
            <ac:spMk id="88" creationId="{D21F6126-27CD-4AA6-B9FB-4F34E831D3A9}"/>
          </ac:spMkLst>
        </pc:spChg>
        <pc:spChg chg="del">
          <ac:chgData name="Feracor, James" userId="84027bb8-3bf2-4d48-b8cd-9732617c25f2" providerId="ADAL" clId="{BC1D9AB1-F867-4F53-A93F-3F0F4740CC2B}" dt="2022-06-06T06:51:29.968" v="10213" actId="478"/>
          <ac:spMkLst>
            <pc:docMk/>
            <pc:sldMk cId="3977504143" sldId="382"/>
            <ac:spMk id="89" creationId="{EFFE9EF9-AE63-4813-A5AB-24B3772D8204}"/>
          </ac:spMkLst>
        </pc:spChg>
        <pc:spChg chg="del">
          <ac:chgData name="Feracor, James" userId="84027bb8-3bf2-4d48-b8cd-9732617c25f2" providerId="ADAL" clId="{BC1D9AB1-F867-4F53-A93F-3F0F4740CC2B}" dt="2022-06-06T06:51:29.968" v="10213" actId="478"/>
          <ac:spMkLst>
            <pc:docMk/>
            <pc:sldMk cId="3977504143" sldId="382"/>
            <ac:spMk id="90" creationId="{66434FD1-0B50-45CF-A0F0-B0A5F64F3DA9}"/>
          </ac:spMkLst>
        </pc:spChg>
        <pc:spChg chg="del">
          <ac:chgData name="Feracor, James" userId="84027bb8-3bf2-4d48-b8cd-9732617c25f2" providerId="ADAL" clId="{BC1D9AB1-F867-4F53-A93F-3F0F4740CC2B}" dt="2022-06-06T06:51:29.968" v="10213" actId="478"/>
          <ac:spMkLst>
            <pc:docMk/>
            <pc:sldMk cId="3977504143" sldId="382"/>
            <ac:spMk id="91" creationId="{DFDCCB30-6067-491D-AECF-67B4AD5E241B}"/>
          </ac:spMkLst>
        </pc:spChg>
        <pc:spChg chg="del">
          <ac:chgData name="Feracor, James" userId="84027bb8-3bf2-4d48-b8cd-9732617c25f2" providerId="ADAL" clId="{BC1D9AB1-F867-4F53-A93F-3F0F4740CC2B}" dt="2022-06-06T06:51:29.968" v="10213" actId="478"/>
          <ac:spMkLst>
            <pc:docMk/>
            <pc:sldMk cId="3977504143" sldId="382"/>
            <ac:spMk id="92" creationId="{06896DA8-76D8-493E-88EE-2189A799CA3B}"/>
          </ac:spMkLst>
        </pc:spChg>
        <pc:spChg chg="del">
          <ac:chgData name="Feracor, James" userId="84027bb8-3bf2-4d48-b8cd-9732617c25f2" providerId="ADAL" clId="{BC1D9AB1-F867-4F53-A93F-3F0F4740CC2B}" dt="2022-06-06T06:51:29.968" v="10213" actId="478"/>
          <ac:spMkLst>
            <pc:docMk/>
            <pc:sldMk cId="3977504143" sldId="382"/>
            <ac:spMk id="93" creationId="{BDC94C78-92C4-4E4A-B43B-42E937805459}"/>
          </ac:spMkLst>
        </pc:spChg>
        <pc:picChg chg="add del mod">
          <ac:chgData name="Feracor, James" userId="84027bb8-3bf2-4d48-b8cd-9732617c25f2" providerId="ADAL" clId="{BC1D9AB1-F867-4F53-A93F-3F0F4740CC2B}" dt="2022-06-06T07:22:03.500" v="12006" actId="478"/>
          <ac:picMkLst>
            <pc:docMk/>
            <pc:sldMk cId="3977504143" sldId="382"/>
            <ac:picMk id="4" creationId="{5CEF8AB7-0C21-467E-AFB3-B4F844E6F838}"/>
          </ac:picMkLst>
        </pc:picChg>
        <pc:picChg chg="add mod modCrop">
          <ac:chgData name="Feracor, James" userId="84027bb8-3bf2-4d48-b8cd-9732617c25f2" providerId="ADAL" clId="{BC1D9AB1-F867-4F53-A93F-3F0F4740CC2B}" dt="2022-06-06T07:25:06.659" v="12099" actId="1036"/>
          <ac:picMkLst>
            <pc:docMk/>
            <pc:sldMk cId="3977504143" sldId="382"/>
            <ac:picMk id="7" creationId="{5BFEC867-B85D-404D-9D7D-EA807276AED8}"/>
          </ac:picMkLst>
        </pc:picChg>
        <pc:picChg chg="add mod modCrop">
          <ac:chgData name="Feracor, James" userId="84027bb8-3bf2-4d48-b8cd-9732617c25f2" providerId="ADAL" clId="{BC1D9AB1-F867-4F53-A93F-3F0F4740CC2B}" dt="2022-06-06T07:24:01.650" v="12046" actId="732"/>
          <ac:picMkLst>
            <pc:docMk/>
            <pc:sldMk cId="3977504143" sldId="382"/>
            <ac:picMk id="10" creationId="{FAF9DBA3-B670-4F8B-8C06-95DE655A8026}"/>
          </ac:picMkLst>
        </pc:picChg>
        <pc:picChg chg="del">
          <ac:chgData name="Feracor, James" userId="84027bb8-3bf2-4d48-b8cd-9732617c25f2" providerId="ADAL" clId="{BC1D9AB1-F867-4F53-A93F-3F0F4740CC2B}" dt="2022-06-06T06:51:29.968" v="10213" actId="478"/>
          <ac:picMkLst>
            <pc:docMk/>
            <pc:sldMk cId="3977504143" sldId="382"/>
            <ac:picMk id="73" creationId="{4E495D26-4E93-4001-B724-3172C7E9B5BA}"/>
          </ac:picMkLst>
        </pc:picChg>
        <pc:cxnChg chg="del mod">
          <ac:chgData name="Feracor, James" userId="84027bb8-3bf2-4d48-b8cd-9732617c25f2" providerId="ADAL" clId="{BC1D9AB1-F867-4F53-A93F-3F0F4740CC2B}" dt="2022-06-06T06:51:29.968" v="10213" actId="478"/>
          <ac:cxnSpMkLst>
            <pc:docMk/>
            <pc:sldMk cId="3977504143" sldId="382"/>
            <ac:cxnSpMk id="76" creationId="{A659C95F-6CAB-4422-90C4-A8A2492B4518}"/>
          </ac:cxnSpMkLst>
        </pc:cxnChg>
      </pc:sldChg>
      <pc:sldChg chg="addSp modSp add mod ord modNotesTx">
        <pc:chgData name="Feracor, James" userId="84027bb8-3bf2-4d48-b8cd-9732617c25f2" providerId="ADAL" clId="{BC1D9AB1-F867-4F53-A93F-3F0F4740CC2B}" dt="2022-06-06T07:06:51.400" v="11118" actId="1076"/>
        <pc:sldMkLst>
          <pc:docMk/>
          <pc:sldMk cId="932171936" sldId="383"/>
        </pc:sldMkLst>
        <pc:spChg chg="mod">
          <ac:chgData name="Feracor, James" userId="84027bb8-3bf2-4d48-b8cd-9732617c25f2" providerId="ADAL" clId="{BC1D9AB1-F867-4F53-A93F-3F0F4740CC2B}" dt="2022-06-06T06:55:34.334" v="10463" actId="20577"/>
          <ac:spMkLst>
            <pc:docMk/>
            <pc:sldMk cId="932171936" sldId="383"/>
            <ac:spMk id="2" creationId="{16EECD94-17E8-6B4C-84AE-7E6D5C31D1B5}"/>
          </ac:spMkLst>
        </pc:spChg>
        <pc:spChg chg="add mod">
          <ac:chgData name="Feracor, James" userId="84027bb8-3bf2-4d48-b8cd-9732617c25f2" providerId="ADAL" clId="{BC1D9AB1-F867-4F53-A93F-3F0F4740CC2B}" dt="2022-06-06T07:01:16.558" v="10683" actId="14100"/>
          <ac:spMkLst>
            <pc:docMk/>
            <pc:sldMk cId="932171936" sldId="383"/>
            <ac:spMk id="5" creationId="{D18C7EF5-B6E0-4E87-BFC8-2A9FEFFCB1C6}"/>
          </ac:spMkLst>
        </pc:spChg>
        <pc:spChg chg="add mod">
          <ac:chgData name="Feracor, James" userId="84027bb8-3bf2-4d48-b8cd-9732617c25f2" providerId="ADAL" clId="{BC1D9AB1-F867-4F53-A93F-3F0F4740CC2B}" dt="2022-06-06T06:58:57.936" v="10614" actId="1035"/>
          <ac:spMkLst>
            <pc:docMk/>
            <pc:sldMk cId="932171936" sldId="383"/>
            <ac:spMk id="7" creationId="{98E28997-005C-4FA9-85AD-720628AC6FA4}"/>
          </ac:spMkLst>
        </pc:spChg>
        <pc:spChg chg="add mod">
          <ac:chgData name="Feracor, James" userId="84027bb8-3bf2-4d48-b8cd-9732617c25f2" providerId="ADAL" clId="{BC1D9AB1-F867-4F53-A93F-3F0F4740CC2B}" dt="2022-06-06T06:58:57.936" v="10614" actId="1035"/>
          <ac:spMkLst>
            <pc:docMk/>
            <pc:sldMk cId="932171936" sldId="383"/>
            <ac:spMk id="11" creationId="{4B7EA8D6-BAE9-487C-8C30-946DB9C5E36E}"/>
          </ac:spMkLst>
        </pc:spChg>
        <pc:spChg chg="add mod">
          <ac:chgData name="Feracor, James" userId="84027bb8-3bf2-4d48-b8cd-9732617c25f2" providerId="ADAL" clId="{BC1D9AB1-F867-4F53-A93F-3F0F4740CC2B}" dt="2022-06-06T06:58:52.175" v="10611" actId="14100"/>
          <ac:spMkLst>
            <pc:docMk/>
            <pc:sldMk cId="932171936" sldId="383"/>
            <ac:spMk id="12" creationId="{2764F6A5-4A95-456A-AFFC-9A602D2F1509}"/>
          </ac:spMkLst>
        </pc:spChg>
        <pc:spChg chg="add mod">
          <ac:chgData name="Feracor, James" userId="84027bb8-3bf2-4d48-b8cd-9732617c25f2" providerId="ADAL" clId="{BC1D9AB1-F867-4F53-A93F-3F0F4740CC2B}" dt="2022-06-06T07:01:21.858" v="10685" actId="14100"/>
          <ac:spMkLst>
            <pc:docMk/>
            <pc:sldMk cId="932171936" sldId="383"/>
            <ac:spMk id="13" creationId="{1CA9699C-1928-46A6-A6D9-63F10A88EF97}"/>
          </ac:spMkLst>
        </pc:spChg>
        <pc:spChg chg="add mod">
          <ac:chgData name="Feracor, James" userId="84027bb8-3bf2-4d48-b8cd-9732617c25f2" providerId="ADAL" clId="{BC1D9AB1-F867-4F53-A93F-3F0F4740CC2B}" dt="2022-06-06T07:00:16.222" v="10653" actId="14100"/>
          <ac:spMkLst>
            <pc:docMk/>
            <pc:sldMk cId="932171936" sldId="383"/>
            <ac:spMk id="14" creationId="{A9F3EB1D-6D79-45D9-BD73-CA0F4917E124}"/>
          </ac:spMkLst>
        </pc:spChg>
        <pc:spChg chg="add mod">
          <ac:chgData name="Feracor, James" userId="84027bb8-3bf2-4d48-b8cd-9732617c25f2" providerId="ADAL" clId="{BC1D9AB1-F867-4F53-A93F-3F0F4740CC2B}" dt="2022-06-06T07:00:26.023" v="10658" actId="14100"/>
          <ac:spMkLst>
            <pc:docMk/>
            <pc:sldMk cId="932171936" sldId="383"/>
            <ac:spMk id="15" creationId="{BF569CAB-58E8-4C5C-8FBB-AF66F36811E0}"/>
          </ac:spMkLst>
        </pc:spChg>
        <pc:spChg chg="add mod">
          <ac:chgData name="Feracor, James" userId="84027bb8-3bf2-4d48-b8cd-9732617c25f2" providerId="ADAL" clId="{BC1D9AB1-F867-4F53-A93F-3F0F4740CC2B}" dt="2022-06-06T07:00:32.958" v="10663" actId="14100"/>
          <ac:spMkLst>
            <pc:docMk/>
            <pc:sldMk cId="932171936" sldId="383"/>
            <ac:spMk id="16" creationId="{3E668679-A436-4CAB-8763-D425B30851C0}"/>
          </ac:spMkLst>
        </pc:spChg>
        <pc:spChg chg="add mod">
          <ac:chgData name="Feracor, James" userId="84027bb8-3bf2-4d48-b8cd-9732617c25f2" providerId="ADAL" clId="{BC1D9AB1-F867-4F53-A93F-3F0F4740CC2B}" dt="2022-06-06T07:00:57.707" v="10673" actId="14100"/>
          <ac:spMkLst>
            <pc:docMk/>
            <pc:sldMk cId="932171936" sldId="383"/>
            <ac:spMk id="17" creationId="{4BF01746-559F-4CD7-BFE1-B6E0B69E76ED}"/>
          </ac:spMkLst>
        </pc:spChg>
        <pc:spChg chg="add mod">
          <ac:chgData name="Feracor, James" userId="84027bb8-3bf2-4d48-b8cd-9732617c25f2" providerId="ADAL" clId="{BC1D9AB1-F867-4F53-A93F-3F0F4740CC2B}" dt="2022-06-06T07:00:53.375" v="10672" actId="14100"/>
          <ac:spMkLst>
            <pc:docMk/>
            <pc:sldMk cId="932171936" sldId="383"/>
            <ac:spMk id="18" creationId="{C51330E1-75E2-400A-A7EE-5DB5D856519C}"/>
          </ac:spMkLst>
        </pc:spChg>
        <pc:spChg chg="add mod">
          <ac:chgData name="Feracor, James" userId="84027bb8-3bf2-4d48-b8cd-9732617c25f2" providerId="ADAL" clId="{BC1D9AB1-F867-4F53-A93F-3F0F4740CC2B}" dt="2022-06-06T07:01:06.832" v="10678" actId="14100"/>
          <ac:spMkLst>
            <pc:docMk/>
            <pc:sldMk cId="932171936" sldId="383"/>
            <ac:spMk id="19" creationId="{D67A78EF-105C-42CF-B8C3-3E287A13F64E}"/>
          </ac:spMkLst>
        </pc:spChg>
        <pc:spChg chg="mod">
          <ac:chgData name="Feracor, James" userId="84027bb8-3bf2-4d48-b8cd-9732617c25f2" providerId="ADAL" clId="{BC1D9AB1-F867-4F53-A93F-3F0F4740CC2B}" dt="2022-06-06T06:55:48.368" v="10496" actId="20577"/>
          <ac:spMkLst>
            <pc:docMk/>
            <pc:sldMk cId="932171936" sldId="383"/>
            <ac:spMk id="20" creationId="{AE3CD61C-9B03-4915-B907-D6D3DDC047E7}"/>
          </ac:spMkLst>
        </pc:spChg>
        <pc:spChg chg="add mod">
          <ac:chgData name="Feracor, James" userId="84027bb8-3bf2-4d48-b8cd-9732617c25f2" providerId="ADAL" clId="{BC1D9AB1-F867-4F53-A93F-3F0F4740CC2B}" dt="2022-06-06T07:06:51.400" v="11118" actId="1076"/>
          <ac:spMkLst>
            <pc:docMk/>
            <pc:sldMk cId="932171936" sldId="383"/>
            <ac:spMk id="21" creationId="{50168C13-4368-404D-B5C4-FB3DD1C53915}"/>
          </ac:spMkLst>
        </pc:spChg>
        <pc:picChg chg="add mod modCrop">
          <ac:chgData name="Feracor, James" userId="84027bb8-3bf2-4d48-b8cd-9732617c25f2" providerId="ADAL" clId="{BC1D9AB1-F867-4F53-A93F-3F0F4740CC2B}" dt="2022-06-06T07:00:28.619" v="10661" actId="1076"/>
          <ac:picMkLst>
            <pc:docMk/>
            <pc:sldMk cId="932171936" sldId="383"/>
            <ac:picMk id="4" creationId="{C07ACA98-AC57-4373-8881-85C397DA3707}"/>
          </ac:picMkLst>
        </pc:picChg>
        <pc:picChg chg="add mod modCrop">
          <ac:chgData name="Feracor, James" userId="84027bb8-3bf2-4d48-b8cd-9732617c25f2" providerId="ADAL" clId="{BC1D9AB1-F867-4F53-A93F-3F0F4740CC2B}" dt="2022-06-06T06:56:41.157" v="10497" actId="1076"/>
          <ac:picMkLst>
            <pc:docMk/>
            <pc:sldMk cId="932171936" sldId="383"/>
            <ac:picMk id="8" creationId="{0AAEF7ED-0FD3-4407-A4A7-93DFE30AD132}"/>
          </ac:picMkLst>
        </pc:picChg>
      </pc:sldChg>
      <pc:sldChg chg="addSp delSp modSp add mod ord modNotesTx">
        <pc:chgData name="Feracor, James" userId="84027bb8-3bf2-4d48-b8cd-9732617c25f2" providerId="ADAL" clId="{BC1D9AB1-F867-4F53-A93F-3F0F4740CC2B}" dt="2022-06-09T18:48:03.040" v="32083"/>
        <pc:sldMkLst>
          <pc:docMk/>
          <pc:sldMk cId="1313567828" sldId="384"/>
        </pc:sldMkLst>
        <pc:spChg chg="del mod">
          <ac:chgData name="Feracor, James" userId="84027bb8-3bf2-4d48-b8cd-9732617c25f2" providerId="ADAL" clId="{BC1D9AB1-F867-4F53-A93F-3F0F4740CC2B}" dt="2022-06-06T07:02:56.299" v="10705" actId="478"/>
          <ac:spMkLst>
            <pc:docMk/>
            <pc:sldMk cId="1313567828" sldId="384"/>
            <ac:spMk id="5" creationId="{D18C7EF5-B6E0-4E87-BFC8-2A9FEFFCB1C6}"/>
          </ac:spMkLst>
        </pc:spChg>
        <pc:spChg chg="del">
          <ac:chgData name="Feracor, James" userId="84027bb8-3bf2-4d48-b8cd-9732617c25f2" providerId="ADAL" clId="{BC1D9AB1-F867-4F53-A93F-3F0F4740CC2B}" dt="2022-06-06T07:01:47.615" v="10689" actId="478"/>
          <ac:spMkLst>
            <pc:docMk/>
            <pc:sldMk cId="1313567828" sldId="384"/>
            <ac:spMk id="7" creationId="{98E28997-005C-4FA9-85AD-720628AC6FA4}"/>
          </ac:spMkLst>
        </pc:spChg>
        <pc:spChg chg="del">
          <ac:chgData name="Feracor, James" userId="84027bb8-3bf2-4d48-b8cd-9732617c25f2" providerId="ADAL" clId="{BC1D9AB1-F867-4F53-A93F-3F0F4740CC2B}" dt="2022-06-06T07:01:47.615" v="10689" actId="478"/>
          <ac:spMkLst>
            <pc:docMk/>
            <pc:sldMk cId="1313567828" sldId="384"/>
            <ac:spMk id="11" creationId="{4B7EA8D6-BAE9-487C-8C30-946DB9C5E36E}"/>
          </ac:spMkLst>
        </pc:spChg>
        <pc:spChg chg="del">
          <ac:chgData name="Feracor, James" userId="84027bb8-3bf2-4d48-b8cd-9732617c25f2" providerId="ADAL" clId="{BC1D9AB1-F867-4F53-A93F-3F0F4740CC2B}" dt="2022-06-06T07:01:47.615" v="10689" actId="478"/>
          <ac:spMkLst>
            <pc:docMk/>
            <pc:sldMk cId="1313567828" sldId="384"/>
            <ac:spMk id="12" creationId="{2764F6A5-4A95-456A-AFFC-9A602D2F1509}"/>
          </ac:spMkLst>
        </pc:spChg>
        <pc:spChg chg="del">
          <ac:chgData name="Feracor, James" userId="84027bb8-3bf2-4d48-b8cd-9732617c25f2" providerId="ADAL" clId="{BC1D9AB1-F867-4F53-A93F-3F0F4740CC2B}" dt="2022-06-06T07:02:50.602" v="10701" actId="478"/>
          <ac:spMkLst>
            <pc:docMk/>
            <pc:sldMk cId="1313567828" sldId="384"/>
            <ac:spMk id="13" creationId="{1CA9699C-1928-46A6-A6D9-63F10A88EF97}"/>
          </ac:spMkLst>
        </pc:spChg>
        <pc:spChg chg="del">
          <ac:chgData name="Feracor, James" userId="84027bb8-3bf2-4d48-b8cd-9732617c25f2" providerId="ADAL" clId="{BC1D9AB1-F867-4F53-A93F-3F0F4740CC2B}" dt="2022-06-06T07:02:52.034" v="10702" actId="478"/>
          <ac:spMkLst>
            <pc:docMk/>
            <pc:sldMk cId="1313567828" sldId="384"/>
            <ac:spMk id="14" creationId="{A9F3EB1D-6D79-45D9-BD73-CA0F4917E124}"/>
          </ac:spMkLst>
        </pc:spChg>
        <pc:spChg chg="del">
          <ac:chgData name="Feracor, James" userId="84027bb8-3bf2-4d48-b8cd-9732617c25f2" providerId="ADAL" clId="{BC1D9AB1-F867-4F53-A93F-3F0F4740CC2B}" dt="2022-06-06T07:01:47.615" v="10689" actId="478"/>
          <ac:spMkLst>
            <pc:docMk/>
            <pc:sldMk cId="1313567828" sldId="384"/>
            <ac:spMk id="15" creationId="{BF569CAB-58E8-4C5C-8FBB-AF66F36811E0}"/>
          </ac:spMkLst>
        </pc:spChg>
        <pc:spChg chg="del">
          <ac:chgData name="Feracor, James" userId="84027bb8-3bf2-4d48-b8cd-9732617c25f2" providerId="ADAL" clId="{BC1D9AB1-F867-4F53-A93F-3F0F4740CC2B}" dt="2022-06-06T07:01:47.615" v="10689" actId="478"/>
          <ac:spMkLst>
            <pc:docMk/>
            <pc:sldMk cId="1313567828" sldId="384"/>
            <ac:spMk id="16" creationId="{3E668679-A436-4CAB-8763-D425B30851C0}"/>
          </ac:spMkLst>
        </pc:spChg>
        <pc:spChg chg="del">
          <ac:chgData name="Feracor, James" userId="84027bb8-3bf2-4d48-b8cd-9732617c25f2" providerId="ADAL" clId="{BC1D9AB1-F867-4F53-A93F-3F0F4740CC2B}" dt="2022-06-06T07:01:47.615" v="10689" actId="478"/>
          <ac:spMkLst>
            <pc:docMk/>
            <pc:sldMk cId="1313567828" sldId="384"/>
            <ac:spMk id="17" creationId="{4BF01746-559F-4CD7-BFE1-B6E0B69E76ED}"/>
          </ac:spMkLst>
        </pc:spChg>
        <pc:spChg chg="del">
          <ac:chgData name="Feracor, James" userId="84027bb8-3bf2-4d48-b8cd-9732617c25f2" providerId="ADAL" clId="{BC1D9AB1-F867-4F53-A93F-3F0F4740CC2B}" dt="2022-06-06T07:01:47.615" v="10689" actId="478"/>
          <ac:spMkLst>
            <pc:docMk/>
            <pc:sldMk cId="1313567828" sldId="384"/>
            <ac:spMk id="18" creationId="{C51330E1-75E2-400A-A7EE-5DB5D856519C}"/>
          </ac:spMkLst>
        </pc:spChg>
        <pc:spChg chg="del">
          <ac:chgData name="Feracor, James" userId="84027bb8-3bf2-4d48-b8cd-9732617c25f2" providerId="ADAL" clId="{BC1D9AB1-F867-4F53-A93F-3F0F4740CC2B}" dt="2022-06-06T07:02:45.899" v="10698" actId="478"/>
          <ac:spMkLst>
            <pc:docMk/>
            <pc:sldMk cId="1313567828" sldId="384"/>
            <ac:spMk id="19" creationId="{D67A78EF-105C-42CF-B8C3-3E287A13F64E}"/>
          </ac:spMkLst>
        </pc:spChg>
        <pc:spChg chg="mod">
          <ac:chgData name="Feracor, James" userId="84027bb8-3bf2-4d48-b8cd-9732617c25f2" providerId="ADAL" clId="{BC1D9AB1-F867-4F53-A93F-3F0F4740CC2B}" dt="2022-06-06T07:03:18.021" v="10760" actId="20577"/>
          <ac:spMkLst>
            <pc:docMk/>
            <pc:sldMk cId="1313567828" sldId="384"/>
            <ac:spMk id="20" creationId="{AE3CD61C-9B03-4915-B907-D6D3DDC047E7}"/>
          </ac:spMkLst>
        </pc:spChg>
        <pc:spChg chg="add del mod">
          <ac:chgData name="Feracor, James" userId="84027bb8-3bf2-4d48-b8cd-9732617c25f2" providerId="ADAL" clId="{BC1D9AB1-F867-4F53-A93F-3F0F4740CC2B}" dt="2022-06-06T07:01:58.029" v="10693" actId="478"/>
          <ac:spMkLst>
            <pc:docMk/>
            <pc:sldMk cId="1313567828" sldId="384"/>
            <ac:spMk id="21" creationId="{DB83CD3D-FA01-4620-870C-6980FFCD98F5}"/>
          </ac:spMkLst>
        </pc:spChg>
        <pc:spChg chg="add mod">
          <ac:chgData name="Feracor, James" userId="84027bb8-3bf2-4d48-b8cd-9732617c25f2" providerId="ADAL" clId="{BC1D9AB1-F867-4F53-A93F-3F0F4740CC2B}" dt="2022-06-06T07:08:16.870" v="11218" actId="1076"/>
          <ac:spMkLst>
            <pc:docMk/>
            <pc:sldMk cId="1313567828" sldId="384"/>
            <ac:spMk id="23" creationId="{3FDF9D0A-EEB1-47CA-ACCC-AEEE14C50500}"/>
          </ac:spMkLst>
        </pc:spChg>
        <pc:spChg chg="add mod">
          <ac:chgData name="Feracor, James" userId="84027bb8-3bf2-4d48-b8cd-9732617c25f2" providerId="ADAL" clId="{BC1D9AB1-F867-4F53-A93F-3F0F4740CC2B}" dt="2022-06-06T07:08:16.870" v="11218" actId="1076"/>
          <ac:spMkLst>
            <pc:docMk/>
            <pc:sldMk cId="1313567828" sldId="384"/>
            <ac:spMk id="24" creationId="{ACF7A1BB-262F-41FC-9091-5B6898B3A267}"/>
          </ac:spMkLst>
        </pc:spChg>
        <pc:spChg chg="add mod">
          <ac:chgData name="Feracor, James" userId="84027bb8-3bf2-4d48-b8cd-9732617c25f2" providerId="ADAL" clId="{BC1D9AB1-F867-4F53-A93F-3F0F4740CC2B}" dt="2022-06-06T07:08:16.870" v="11218" actId="1076"/>
          <ac:spMkLst>
            <pc:docMk/>
            <pc:sldMk cId="1313567828" sldId="384"/>
            <ac:spMk id="25" creationId="{602D28C5-FBC1-41BC-B4B3-79E2BB27F3B2}"/>
          </ac:spMkLst>
        </pc:spChg>
        <pc:spChg chg="add mod">
          <ac:chgData name="Feracor, James" userId="84027bb8-3bf2-4d48-b8cd-9732617c25f2" providerId="ADAL" clId="{BC1D9AB1-F867-4F53-A93F-3F0F4740CC2B}" dt="2022-06-06T07:06:54.392" v="11119"/>
          <ac:spMkLst>
            <pc:docMk/>
            <pc:sldMk cId="1313567828" sldId="384"/>
            <ac:spMk id="26" creationId="{CD93AC72-156D-44C9-A2D9-C5900E0F82EA}"/>
          </ac:spMkLst>
        </pc:spChg>
        <pc:spChg chg="add mod">
          <ac:chgData name="Feracor, James" userId="84027bb8-3bf2-4d48-b8cd-9732617c25f2" providerId="ADAL" clId="{BC1D9AB1-F867-4F53-A93F-3F0F4740CC2B}" dt="2022-06-06T07:08:16.870" v="11218" actId="1076"/>
          <ac:spMkLst>
            <pc:docMk/>
            <pc:sldMk cId="1313567828" sldId="384"/>
            <ac:spMk id="27" creationId="{1800FB9E-D187-4F9D-8065-36F825CF37C5}"/>
          </ac:spMkLst>
        </pc:spChg>
        <pc:picChg chg="del">
          <ac:chgData name="Feracor, James" userId="84027bb8-3bf2-4d48-b8cd-9732617c25f2" providerId="ADAL" clId="{BC1D9AB1-F867-4F53-A93F-3F0F4740CC2B}" dt="2022-06-06T07:01:47.615" v="10689" actId="478"/>
          <ac:picMkLst>
            <pc:docMk/>
            <pc:sldMk cId="1313567828" sldId="384"/>
            <ac:picMk id="4" creationId="{C07ACA98-AC57-4373-8881-85C397DA3707}"/>
          </ac:picMkLst>
        </pc:picChg>
        <pc:picChg chg="del">
          <ac:chgData name="Feracor, James" userId="84027bb8-3bf2-4d48-b8cd-9732617c25f2" providerId="ADAL" clId="{BC1D9AB1-F867-4F53-A93F-3F0F4740CC2B}" dt="2022-06-06T07:01:47.615" v="10689" actId="478"/>
          <ac:picMkLst>
            <pc:docMk/>
            <pc:sldMk cId="1313567828" sldId="384"/>
            <ac:picMk id="8" creationId="{0AAEF7ED-0FD3-4407-A4A7-93DFE30AD132}"/>
          </ac:picMkLst>
        </pc:picChg>
        <pc:picChg chg="add mod">
          <ac:chgData name="Feracor, James" userId="84027bb8-3bf2-4d48-b8cd-9732617c25f2" providerId="ADAL" clId="{BC1D9AB1-F867-4F53-A93F-3F0F4740CC2B}" dt="2022-06-06T07:08:12.399" v="11217" actId="1076"/>
          <ac:picMkLst>
            <pc:docMk/>
            <pc:sldMk cId="1313567828" sldId="384"/>
            <ac:picMk id="22" creationId="{C6393DEA-A97E-4A75-805B-2A0550DF0EA0}"/>
          </ac:picMkLst>
        </pc:picChg>
      </pc:sldChg>
      <pc:sldChg chg="addSp delSp modSp add mod ord">
        <pc:chgData name="Feracor, James" userId="84027bb8-3bf2-4d48-b8cd-9732617c25f2" providerId="ADAL" clId="{BC1D9AB1-F867-4F53-A93F-3F0F4740CC2B}" dt="2022-06-09T18:27:11.695" v="31870"/>
        <pc:sldMkLst>
          <pc:docMk/>
          <pc:sldMk cId="8378455" sldId="385"/>
        </pc:sldMkLst>
        <pc:spChg chg="mod">
          <ac:chgData name="Feracor, James" userId="84027bb8-3bf2-4d48-b8cd-9732617c25f2" providerId="ADAL" clId="{BC1D9AB1-F867-4F53-A93F-3F0F4740CC2B}" dt="2022-06-06T07:25:49.575" v="12113" actId="20577"/>
          <ac:spMkLst>
            <pc:docMk/>
            <pc:sldMk cId="8378455" sldId="385"/>
            <ac:spMk id="2" creationId="{16EECD94-17E8-6B4C-84AE-7E6D5C31D1B5}"/>
          </ac:spMkLst>
        </pc:spChg>
        <pc:spChg chg="del">
          <ac:chgData name="Feracor, James" userId="84027bb8-3bf2-4d48-b8cd-9732617c25f2" providerId="ADAL" clId="{BC1D9AB1-F867-4F53-A93F-3F0F4740CC2B}" dt="2022-06-06T07:25:54.698" v="12114" actId="478"/>
          <ac:spMkLst>
            <pc:docMk/>
            <pc:sldMk cId="8378455" sldId="385"/>
            <ac:spMk id="3" creationId="{0DCED6D6-8871-F040-97C9-889D4BD3A07F}"/>
          </ac:spMkLst>
        </pc:spChg>
        <pc:spChg chg="add del mod">
          <ac:chgData name="Feracor, James" userId="84027bb8-3bf2-4d48-b8cd-9732617c25f2" providerId="ADAL" clId="{BC1D9AB1-F867-4F53-A93F-3F0F4740CC2B}" dt="2022-06-06T21:30:36.281" v="19516" actId="478"/>
          <ac:spMkLst>
            <pc:docMk/>
            <pc:sldMk cId="8378455" sldId="385"/>
            <ac:spMk id="3" creationId="{6131C91F-E952-4726-A98F-7524C68AF062}"/>
          </ac:spMkLst>
        </pc:spChg>
        <pc:spChg chg="add del mod">
          <ac:chgData name="Feracor, James" userId="84027bb8-3bf2-4d48-b8cd-9732617c25f2" providerId="ADAL" clId="{BC1D9AB1-F867-4F53-A93F-3F0F4740CC2B}" dt="2022-06-06T07:26:04.693" v="12158" actId="478"/>
          <ac:spMkLst>
            <pc:docMk/>
            <pc:sldMk cId="8378455" sldId="385"/>
            <ac:spMk id="5" creationId="{577C9C72-4C92-4B3E-90DB-740D8994FFA4}"/>
          </ac:spMkLst>
        </pc:spChg>
        <pc:spChg chg="mod">
          <ac:chgData name="Feracor, James" userId="84027bb8-3bf2-4d48-b8cd-9732617c25f2" providerId="ADAL" clId="{BC1D9AB1-F867-4F53-A93F-3F0F4740CC2B}" dt="2022-06-06T21:32:38.643" v="19575" actId="20577"/>
          <ac:spMkLst>
            <pc:docMk/>
            <pc:sldMk cId="8378455" sldId="385"/>
            <ac:spMk id="7" creationId="{FCB7BF72-14B9-A94D-B2BE-60488F66F437}"/>
          </ac:spMkLst>
        </pc:spChg>
        <pc:spChg chg="add mod">
          <ac:chgData name="Feracor, James" userId="84027bb8-3bf2-4d48-b8cd-9732617c25f2" providerId="ADAL" clId="{BC1D9AB1-F867-4F53-A93F-3F0F4740CC2B}" dt="2022-06-06T23:27:27.555" v="27352" actId="6549"/>
          <ac:spMkLst>
            <pc:docMk/>
            <pc:sldMk cId="8378455" sldId="385"/>
            <ac:spMk id="11" creationId="{0E1E014D-A49C-424C-83CD-45EF8D524F3D}"/>
          </ac:spMkLst>
        </pc:spChg>
        <pc:spChg chg="add mod">
          <ac:chgData name="Feracor, James" userId="84027bb8-3bf2-4d48-b8cd-9732617c25f2" providerId="ADAL" clId="{BC1D9AB1-F867-4F53-A93F-3F0F4740CC2B}" dt="2022-06-06T18:44:15.840" v="17279"/>
          <ac:spMkLst>
            <pc:docMk/>
            <pc:sldMk cId="8378455" sldId="385"/>
            <ac:spMk id="14" creationId="{12A67503-D842-4496-BC8F-13DC2E6B715E}"/>
          </ac:spMkLst>
        </pc:spChg>
        <pc:spChg chg="add mod">
          <ac:chgData name="Feracor, James" userId="84027bb8-3bf2-4d48-b8cd-9732617c25f2" providerId="ADAL" clId="{BC1D9AB1-F867-4F53-A93F-3F0F4740CC2B}" dt="2022-06-06T21:32:33.785" v="19556" actId="1076"/>
          <ac:spMkLst>
            <pc:docMk/>
            <pc:sldMk cId="8378455" sldId="385"/>
            <ac:spMk id="15" creationId="{4D77975B-7E9A-4837-944F-BC2937C60ACD}"/>
          </ac:spMkLst>
        </pc:spChg>
        <pc:spChg chg="add mod">
          <ac:chgData name="Feracor, James" userId="84027bb8-3bf2-4d48-b8cd-9732617c25f2" providerId="ADAL" clId="{BC1D9AB1-F867-4F53-A93F-3F0F4740CC2B}" dt="2022-06-06T21:32:33.785" v="19556" actId="1076"/>
          <ac:spMkLst>
            <pc:docMk/>
            <pc:sldMk cId="8378455" sldId="385"/>
            <ac:spMk id="16" creationId="{9B5C0EA9-7FE0-4054-9D3F-B992F9D11FEF}"/>
          </ac:spMkLst>
        </pc:spChg>
        <pc:spChg chg="add mod">
          <ac:chgData name="Feracor, James" userId="84027bb8-3bf2-4d48-b8cd-9732617c25f2" providerId="ADAL" clId="{BC1D9AB1-F867-4F53-A93F-3F0F4740CC2B}" dt="2022-06-06T21:32:22.496" v="19554" actId="1076"/>
          <ac:spMkLst>
            <pc:docMk/>
            <pc:sldMk cId="8378455" sldId="385"/>
            <ac:spMk id="17" creationId="{32856DD0-D65B-4880-8B68-A8E265F2549B}"/>
          </ac:spMkLst>
        </pc:spChg>
        <pc:spChg chg="add mod">
          <ac:chgData name="Feracor, James" userId="84027bb8-3bf2-4d48-b8cd-9732617c25f2" providerId="ADAL" clId="{BC1D9AB1-F867-4F53-A93F-3F0F4740CC2B}" dt="2022-06-06T21:32:22.496" v="19554" actId="1076"/>
          <ac:spMkLst>
            <pc:docMk/>
            <pc:sldMk cId="8378455" sldId="385"/>
            <ac:spMk id="18" creationId="{80052407-497B-45B7-ACCF-593F4C468BE5}"/>
          </ac:spMkLst>
        </pc:spChg>
        <pc:picChg chg="add mod modCrop">
          <ac:chgData name="Feracor, James" userId="84027bb8-3bf2-4d48-b8cd-9732617c25f2" providerId="ADAL" clId="{BC1D9AB1-F867-4F53-A93F-3F0F4740CC2B}" dt="2022-06-06T21:32:33.785" v="19556" actId="1076"/>
          <ac:picMkLst>
            <pc:docMk/>
            <pc:sldMk cId="8378455" sldId="385"/>
            <ac:picMk id="10" creationId="{3EBAFB17-13BA-4CA9-8F09-F0F99FCEDEB7}"/>
          </ac:picMkLst>
        </pc:picChg>
        <pc:picChg chg="add mod modCrop">
          <ac:chgData name="Feracor, James" userId="84027bb8-3bf2-4d48-b8cd-9732617c25f2" providerId="ADAL" clId="{BC1D9AB1-F867-4F53-A93F-3F0F4740CC2B}" dt="2022-06-06T21:32:33.785" v="19556" actId="1076"/>
          <ac:picMkLst>
            <pc:docMk/>
            <pc:sldMk cId="8378455" sldId="385"/>
            <ac:picMk id="12" creationId="{EDA64AE9-7597-42EA-8260-781A70B789F1}"/>
          </ac:picMkLst>
        </pc:picChg>
        <pc:picChg chg="add mod modCrop">
          <ac:chgData name="Feracor, James" userId="84027bb8-3bf2-4d48-b8cd-9732617c25f2" providerId="ADAL" clId="{BC1D9AB1-F867-4F53-A93F-3F0F4740CC2B}" dt="2022-06-06T21:32:33.785" v="19556" actId="1076"/>
          <ac:picMkLst>
            <pc:docMk/>
            <pc:sldMk cId="8378455" sldId="385"/>
            <ac:picMk id="13" creationId="{D6D0FADA-7C79-44D2-8067-AC54422EC15C}"/>
          </ac:picMkLst>
        </pc:picChg>
      </pc:sldChg>
      <pc:sldChg chg="addSp delSp modSp add mod">
        <pc:chgData name="Feracor, James" userId="84027bb8-3bf2-4d48-b8cd-9732617c25f2" providerId="ADAL" clId="{BC1D9AB1-F867-4F53-A93F-3F0F4740CC2B}" dt="2022-06-06T18:21:14.858" v="16133"/>
        <pc:sldMkLst>
          <pc:docMk/>
          <pc:sldMk cId="3274719262" sldId="386"/>
        </pc:sldMkLst>
        <pc:spChg chg="mod">
          <ac:chgData name="Feracor, James" userId="84027bb8-3bf2-4d48-b8cd-9732617c25f2" providerId="ADAL" clId="{BC1D9AB1-F867-4F53-A93F-3F0F4740CC2B}" dt="2022-06-06T18:14:25.635" v="16041" actId="20577"/>
          <ac:spMkLst>
            <pc:docMk/>
            <pc:sldMk cId="3274719262" sldId="386"/>
            <ac:spMk id="2" creationId="{16EECD94-17E8-6B4C-84AE-7E6D5C31D1B5}"/>
          </ac:spMkLst>
        </pc:spChg>
        <pc:spChg chg="mod">
          <ac:chgData name="Feracor, James" userId="84027bb8-3bf2-4d48-b8cd-9732617c25f2" providerId="ADAL" clId="{BC1D9AB1-F867-4F53-A93F-3F0F4740CC2B}" dt="2022-06-06T18:21:14.858" v="16133"/>
          <ac:spMkLst>
            <pc:docMk/>
            <pc:sldMk cId="3274719262" sldId="386"/>
            <ac:spMk id="3" creationId="{0DCED6D6-8871-F040-97C9-889D4BD3A07F}"/>
          </ac:spMkLst>
        </pc:spChg>
        <pc:spChg chg="add mod">
          <ac:chgData name="Feracor, James" userId="84027bb8-3bf2-4d48-b8cd-9732617c25f2" providerId="ADAL" clId="{BC1D9AB1-F867-4F53-A93F-3F0F4740CC2B}" dt="2022-06-06T18:11:02.770" v="15918" actId="1076"/>
          <ac:spMkLst>
            <pc:docMk/>
            <pc:sldMk cId="3274719262" sldId="386"/>
            <ac:spMk id="5" creationId="{F9CD4224-B2B3-4B46-95E4-5371CAFC0D08}"/>
          </ac:spMkLst>
        </pc:spChg>
        <pc:spChg chg="mod">
          <ac:chgData name="Feracor, James" userId="84027bb8-3bf2-4d48-b8cd-9732617c25f2" providerId="ADAL" clId="{BC1D9AB1-F867-4F53-A93F-3F0F4740CC2B}" dt="2022-06-06T18:15:09.326" v="16086" actId="20577"/>
          <ac:spMkLst>
            <pc:docMk/>
            <pc:sldMk cId="3274719262" sldId="386"/>
            <ac:spMk id="7" creationId="{FCB7BF72-14B9-A94D-B2BE-60488F66F437}"/>
          </ac:spMkLst>
        </pc:spChg>
        <pc:spChg chg="add del mod">
          <ac:chgData name="Feracor, James" userId="84027bb8-3bf2-4d48-b8cd-9732617c25f2" providerId="ADAL" clId="{BC1D9AB1-F867-4F53-A93F-3F0F4740CC2B}" dt="2022-06-06T18:06:36.732" v="15711" actId="478"/>
          <ac:spMkLst>
            <pc:docMk/>
            <pc:sldMk cId="3274719262" sldId="386"/>
            <ac:spMk id="8" creationId="{5E647598-3BC4-40AA-A966-7910B33C90CA}"/>
          </ac:spMkLst>
        </pc:spChg>
        <pc:spChg chg="add mod">
          <ac:chgData name="Feracor, James" userId="84027bb8-3bf2-4d48-b8cd-9732617c25f2" providerId="ADAL" clId="{BC1D9AB1-F867-4F53-A93F-3F0F4740CC2B}" dt="2022-06-06T18:11:07.610" v="15920" actId="14100"/>
          <ac:spMkLst>
            <pc:docMk/>
            <pc:sldMk cId="3274719262" sldId="386"/>
            <ac:spMk id="12" creationId="{159920F0-6D95-49AF-AFD2-42F96269EE3C}"/>
          </ac:spMkLst>
        </pc:spChg>
        <pc:spChg chg="add mod">
          <ac:chgData name="Feracor, James" userId="84027bb8-3bf2-4d48-b8cd-9732617c25f2" providerId="ADAL" clId="{BC1D9AB1-F867-4F53-A93F-3F0F4740CC2B}" dt="2022-06-06T18:10:59.930" v="15917" actId="1076"/>
          <ac:spMkLst>
            <pc:docMk/>
            <pc:sldMk cId="3274719262" sldId="386"/>
            <ac:spMk id="13" creationId="{9EF45145-0D45-4F2E-B2FD-746BE446F7DD}"/>
          </ac:spMkLst>
        </pc:spChg>
        <pc:picChg chg="add mod">
          <ac:chgData name="Feracor, James" userId="84027bb8-3bf2-4d48-b8cd-9732617c25f2" providerId="ADAL" clId="{BC1D9AB1-F867-4F53-A93F-3F0F4740CC2B}" dt="2022-06-06T18:10:59.930" v="15917" actId="1076"/>
          <ac:picMkLst>
            <pc:docMk/>
            <pc:sldMk cId="3274719262" sldId="386"/>
            <ac:picMk id="11" creationId="{7C91390B-9679-4591-A2D8-92B2995BE13C}"/>
          </ac:picMkLst>
        </pc:picChg>
      </pc:sldChg>
      <pc:sldChg chg="modSp add del mod">
        <pc:chgData name="Feracor, James" userId="84027bb8-3bf2-4d48-b8cd-9732617c25f2" providerId="ADAL" clId="{BC1D9AB1-F867-4F53-A93F-3F0F4740CC2B}" dt="2022-06-06T18:03:52.820" v="15408" actId="47"/>
        <pc:sldMkLst>
          <pc:docMk/>
          <pc:sldMk cId="1383759143" sldId="387"/>
        </pc:sldMkLst>
        <pc:spChg chg="mod">
          <ac:chgData name="Feracor, James" userId="84027bb8-3bf2-4d48-b8cd-9732617c25f2" providerId="ADAL" clId="{BC1D9AB1-F867-4F53-A93F-3F0F4740CC2B}" dt="2022-06-06T07:35:07.401" v="13180" actId="20577"/>
          <ac:spMkLst>
            <pc:docMk/>
            <pc:sldMk cId="1383759143" sldId="387"/>
            <ac:spMk id="3" creationId="{0DCED6D6-8871-F040-97C9-889D4BD3A07F}"/>
          </ac:spMkLst>
        </pc:spChg>
        <pc:spChg chg="mod">
          <ac:chgData name="Feracor, James" userId="84027bb8-3bf2-4d48-b8cd-9732617c25f2" providerId="ADAL" clId="{BC1D9AB1-F867-4F53-A93F-3F0F4740CC2B}" dt="2022-06-06T07:34:54.867" v="13163" actId="20577"/>
          <ac:spMkLst>
            <pc:docMk/>
            <pc:sldMk cId="1383759143" sldId="387"/>
            <ac:spMk id="7" creationId="{FCB7BF72-14B9-A94D-B2BE-60488F66F437}"/>
          </ac:spMkLst>
        </pc:spChg>
      </pc:sldChg>
      <pc:sldChg chg="modSp add mod ord">
        <pc:chgData name="Feracor, James" userId="84027bb8-3bf2-4d48-b8cd-9732617c25f2" providerId="ADAL" clId="{BC1D9AB1-F867-4F53-A93F-3F0F4740CC2B}" dt="2022-06-06T18:03:40.092" v="15407" actId="14100"/>
        <pc:sldMkLst>
          <pc:docMk/>
          <pc:sldMk cId="3450341931" sldId="388"/>
        </pc:sldMkLst>
        <pc:spChg chg="mod">
          <ac:chgData name="Feracor, James" userId="84027bb8-3bf2-4d48-b8cd-9732617c25f2" providerId="ADAL" clId="{BC1D9AB1-F867-4F53-A93F-3F0F4740CC2B}" dt="2022-06-06T18:01:30.311" v="15257" actId="20577"/>
          <ac:spMkLst>
            <pc:docMk/>
            <pc:sldMk cId="3450341931" sldId="388"/>
            <ac:spMk id="2" creationId="{16EECD94-17E8-6B4C-84AE-7E6D5C31D1B5}"/>
          </ac:spMkLst>
        </pc:spChg>
        <pc:spChg chg="mod">
          <ac:chgData name="Feracor, James" userId="84027bb8-3bf2-4d48-b8cd-9732617c25f2" providerId="ADAL" clId="{BC1D9AB1-F867-4F53-A93F-3F0F4740CC2B}" dt="2022-06-06T18:03:40.092" v="15407" actId="14100"/>
          <ac:spMkLst>
            <pc:docMk/>
            <pc:sldMk cId="3450341931" sldId="388"/>
            <ac:spMk id="3" creationId="{0DCED6D6-8871-F040-97C9-889D4BD3A07F}"/>
          </ac:spMkLst>
        </pc:spChg>
        <pc:spChg chg="mod">
          <ac:chgData name="Feracor, James" userId="84027bb8-3bf2-4d48-b8cd-9732617c25f2" providerId="ADAL" clId="{BC1D9AB1-F867-4F53-A93F-3F0F4740CC2B}" dt="2022-06-06T07:35:33.559" v="13249" actId="20577"/>
          <ac:spMkLst>
            <pc:docMk/>
            <pc:sldMk cId="3450341931" sldId="388"/>
            <ac:spMk id="7" creationId="{FCB7BF72-14B9-A94D-B2BE-60488F66F437}"/>
          </ac:spMkLst>
        </pc:spChg>
      </pc:sldChg>
      <pc:sldChg chg="addSp delSp modSp add mod">
        <pc:chgData name="Feracor, James" userId="84027bb8-3bf2-4d48-b8cd-9732617c25f2" providerId="ADAL" clId="{BC1D9AB1-F867-4F53-A93F-3F0F4740CC2B}" dt="2022-06-06T18:21:08.945" v="16132" actId="1076"/>
        <pc:sldMkLst>
          <pc:docMk/>
          <pc:sldMk cId="2858718145" sldId="389"/>
        </pc:sldMkLst>
        <pc:spChg chg="mod">
          <ac:chgData name="Feracor, James" userId="84027bb8-3bf2-4d48-b8cd-9732617c25f2" providerId="ADAL" clId="{BC1D9AB1-F867-4F53-A93F-3F0F4740CC2B}" dt="2022-06-06T18:14:29.077" v="16045" actId="20577"/>
          <ac:spMkLst>
            <pc:docMk/>
            <pc:sldMk cId="2858718145" sldId="389"/>
            <ac:spMk id="2" creationId="{16EECD94-17E8-6B4C-84AE-7E6D5C31D1B5}"/>
          </ac:spMkLst>
        </pc:spChg>
        <pc:spChg chg="mod">
          <ac:chgData name="Feracor, James" userId="84027bb8-3bf2-4d48-b8cd-9732617c25f2" providerId="ADAL" clId="{BC1D9AB1-F867-4F53-A93F-3F0F4740CC2B}" dt="2022-06-06T18:20:23.666" v="16124" actId="20577"/>
          <ac:spMkLst>
            <pc:docMk/>
            <pc:sldMk cId="2858718145" sldId="389"/>
            <ac:spMk id="3" creationId="{0DCED6D6-8871-F040-97C9-889D4BD3A07F}"/>
          </ac:spMkLst>
        </pc:spChg>
        <pc:spChg chg="del">
          <ac:chgData name="Feracor, James" userId="84027bb8-3bf2-4d48-b8cd-9732617c25f2" providerId="ADAL" clId="{BC1D9AB1-F867-4F53-A93F-3F0F4740CC2B}" dt="2022-06-06T18:11:28.264" v="15923" actId="478"/>
          <ac:spMkLst>
            <pc:docMk/>
            <pc:sldMk cId="2858718145" sldId="389"/>
            <ac:spMk id="5" creationId="{F9CD4224-B2B3-4B46-95E4-5371CAFC0D08}"/>
          </ac:spMkLst>
        </pc:spChg>
        <pc:spChg chg="mod">
          <ac:chgData name="Feracor, James" userId="84027bb8-3bf2-4d48-b8cd-9732617c25f2" providerId="ADAL" clId="{BC1D9AB1-F867-4F53-A93F-3F0F4740CC2B}" dt="2022-06-06T18:15:13.821" v="16087"/>
          <ac:spMkLst>
            <pc:docMk/>
            <pc:sldMk cId="2858718145" sldId="389"/>
            <ac:spMk id="7" creationId="{FCB7BF72-14B9-A94D-B2BE-60488F66F437}"/>
          </ac:spMkLst>
        </pc:spChg>
        <pc:spChg chg="del">
          <ac:chgData name="Feracor, James" userId="84027bb8-3bf2-4d48-b8cd-9732617c25f2" providerId="ADAL" clId="{BC1D9AB1-F867-4F53-A93F-3F0F4740CC2B}" dt="2022-06-06T18:11:27.658" v="15922" actId="478"/>
          <ac:spMkLst>
            <pc:docMk/>
            <pc:sldMk cId="2858718145" sldId="389"/>
            <ac:spMk id="12" creationId="{159920F0-6D95-49AF-AFD2-42F96269EE3C}"/>
          </ac:spMkLst>
        </pc:spChg>
        <pc:spChg chg="del">
          <ac:chgData name="Feracor, James" userId="84027bb8-3bf2-4d48-b8cd-9732617c25f2" providerId="ADAL" clId="{BC1D9AB1-F867-4F53-A93F-3F0F4740CC2B}" dt="2022-06-06T18:11:29.523" v="15924" actId="478"/>
          <ac:spMkLst>
            <pc:docMk/>
            <pc:sldMk cId="2858718145" sldId="389"/>
            <ac:spMk id="13" creationId="{9EF45145-0D45-4F2E-B2FD-746BE446F7DD}"/>
          </ac:spMkLst>
        </pc:spChg>
        <pc:spChg chg="add del mod">
          <ac:chgData name="Feracor, James" userId="84027bb8-3bf2-4d48-b8cd-9732617c25f2" providerId="ADAL" clId="{BC1D9AB1-F867-4F53-A93F-3F0F4740CC2B}" dt="2022-06-06T18:19:57.369" v="16098" actId="478"/>
          <ac:spMkLst>
            <pc:docMk/>
            <pc:sldMk cId="2858718145" sldId="389"/>
            <ac:spMk id="15" creationId="{77869A66-FDAE-48BC-9E2E-9C40D0297567}"/>
          </ac:spMkLst>
        </pc:spChg>
        <pc:spChg chg="add mod">
          <ac:chgData name="Feracor, James" userId="84027bb8-3bf2-4d48-b8cd-9732617c25f2" providerId="ADAL" clId="{BC1D9AB1-F867-4F53-A93F-3F0F4740CC2B}" dt="2022-06-06T18:21:08.945" v="16132" actId="1076"/>
          <ac:spMkLst>
            <pc:docMk/>
            <pc:sldMk cId="2858718145" sldId="389"/>
            <ac:spMk id="16" creationId="{B0E3098E-FDC7-4130-A1AD-4D653EDD4E93}"/>
          </ac:spMkLst>
        </pc:spChg>
        <pc:spChg chg="add del mod">
          <ac:chgData name="Feracor, James" userId="84027bb8-3bf2-4d48-b8cd-9732617c25f2" providerId="ADAL" clId="{BC1D9AB1-F867-4F53-A93F-3F0F4740CC2B}" dt="2022-06-06T18:13:28.600" v="15950" actId="478"/>
          <ac:spMkLst>
            <pc:docMk/>
            <pc:sldMk cId="2858718145" sldId="389"/>
            <ac:spMk id="17" creationId="{EA2D33FA-5131-4B3A-A009-B0C6091D1F9B}"/>
          </ac:spMkLst>
        </pc:spChg>
        <pc:spChg chg="add mod">
          <ac:chgData name="Feracor, James" userId="84027bb8-3bf2-4d48-b8cd-9732617c25f2" providerId="ADAL" clId="{BC1D9AB1-F867-4F53-A93F-3F0F4740CC2B}" dt="2022-06-06T18:20:35.756" v="16125" actId="1076"/>
          <ac:spMkLst>
            <pc:docMk/>
            <pc:sldMk cId="2858718145" sldId="389"/>
            <ac:spMk id="18" creationId="{0432EC7A-6C43-4CFD-AB47-96C31715C127}"/>
          </ac:spMkLst>
        </pc:spChg>
        <pc:picChg chg="add del mod modCrop">
          <ac:chgData name="Feracor, James" userId="84027bb8-3bf2-4d48-b8cd-9732617c25f2" providerId="ADAL" clId="{BC1D9AB1-F867-4F53-A93F-3F0F4740CC2B}" dt="2022-06-06T18:12:39.952" v="15932" actId="478"/>
          <ac:picMkLst>
            <pc:docMk/>
            <pc:sldMk cId="2858718145" sldId="389"/>
            <ac:picMk id="8" creationId="{16798D92-EBCD-462A-BED7-C670CA0190E6}"/>
          </ac:picMkLst>
        </pc:picChg>
        <pc:picChg chg="del">
          <ac:chgData name="Feracor, James" userId="84027bb8-3bf2-4d48-b8cd-9732617c25f2" providerId="ADAL" clId="{BC1D9AB1-F867-4F53-A93F-3F0F4740CC2B}" dt="2022-06-06T18:11:30.290" v="15925" actId="478"/>
          <ac:picMkLst>
            <pc:docMk/>
            <pc:sldMk cId="2858718145" sldId="389"/>
            <ac:picMk id="11" creationId="{7C91390B-9679-4591-A2D8-92B2995BE13C}"/>
          </ac:picMkLst>
        </pc:picChg>
        <pc:picChg chg="add del mod">
          <ac:chgData name="Feracor, James" userId="84027bb8-3bf2-4d48-b8cd-9732617c25f2" providerId="ADAL" clId="{BC1D9AB1-F867-4F53-A93F-3F0F4740CC2B}" dt="2022-06-06T18:19:38.244" v="16088" actId="478"/>
          <ac:picMkLst>
            <pc:docMk/>
            <pc:sldMk cId="2858718145" sldId="389"/>
            <ac:picMk id="14" creationId="{56BFAE18-8202-4E63-A0A5-AB0A7E36D835}"/>
          </ac:picMkLst>
        </pc:picChg>
        <pc:picChg chg="add mod ord">
          <ac:chgData name="Feracor, James" userId="84027bb8-3bf2-4d48-b8cd-9732617c25f2" providerId="ADAL" clId="{BC1D9AB1-F867-4F53-A93F-3F0F4740CC2B}" dt="2022-06-06T18:21:08.945" v="16132" actId="1076"/>
          <ac:picMkLst>
            <pc:docMk/>
            <pc:sldMk cId="2858718145" sldId="389"/>
            <ac:picMk id="20" creationId="{9B727BE1-EA1D-4052-BFD0-B238A6442F16}"/>
          </ac:picMkLst>
        </pc:picChg>
        <pc:cxnChg chg="add mod">
          <ac:chgData name="Feracor, James" userId="84027bb8-3bf2-4d48-b8cd-9732617c25f2" providerId="ADAL" clId="{BC1D9AB1-F867-4F53-A93F-3F0F4740CC2B}" dt="2022-06-06T18:21:08.945" v="16132" actId="1076"/>
          <ac:cxnSpMkLst>
            <pc:docMk/>
            <pc:sldMk cId="2858718145" sldId="389"/>
            <ac:cxnSpMk id="22" creationId="{9CC70C1B-C0CA-4F50-9CB5-93EA67361B2E}"/>
          </ac:cxnSpMkLst>
        </pc:cxnChg>
      </pc:sldChg>
      <pc:sldChg chg="modSp add del mod">
        <pc:chgData name="Feracor, James" userId="84027bb8-3bf2-4d48-b8cd-9732617c25f2" providerId="ADAL" clId="{BC1D9AB1-F867-4F53-A93F-3F0F4740CC2B}" dt="2022-06-06T18:32:40.714" v="16758" actId="47"/>
        <pc:sldMkLst>
          <pc:docMk/>
          <pc:sldMk cId="1204387547" sldId="390"/>
        </pc:sldMkLst>
        <pc:spChg chg="mod">
          <ac:chgData name="Feracor, James" userId="84027bb8-3bf2-4d48-b8cd-9732617c25f2" providerId="ADAL" clId="{BC1D9AB1-F867-4F53-A93F-3F0F4740CC2B}" dt="2022-06-06T18:14:32.539" v="16049" actId="20577"/>
          <ac:spMkLst>
            <pc:docMk/>
            <pc:sldMk cId="1204387547" sldId="390"/>
            <ac:spMk id="2" creationId="{16EECD94-17E8-6B4C-84AE-7E6D5C31D1B5}"/>
          </ac:spMkLst>
        </pc:spChg>
      </pc:sldChg>
      <pc:sldChg chg="addSp delSp modSp add mod ord modShow modNotesTx">
        <pc:chgData name="Feracor, James" userId="84027bb8-3bf2-4d48-b8cd-9732617c25f2" providerId="ADAL" clId="{BC1D9AB1-F867-4F53-A93F-3F0F4740CC2B}" dt="2022-06-09T18:40:39.311" v="32019"/>
        <pc:sldMkLst>
          <pc:docMk/>
          <pc:sldMk cId="290080799" sldId="391"/>
        </pc:sldMkLst>
        <pc:spChg chg="mod">
          <ac:chgData name="Feracor, James" userId="84027bb8-3bf2-4d48-b8cd-9732617c25f2" providerId="ADAL" clId="{BC1D9AB1-F867-4F53-A93F-3F0F4740CC2B}" dt="2022-06-09T04:58:06.445" v="31283" actId="20577"/>
          <ac:spMkLst>
            <pc:docMk/>
            <pc:sldMk cId="290080799" sldId="391"/>
            <ac:spMk id="2" creationId="{16EECD94-17E8-6B4C-84AE-7E6D5C31D1B5}"/>
          </ac:spMkLst>
        </pc:spChg>
        <pc:spChg chg="mod">
          <ac:chgData name="Feracor, James" userId="84027bb8-3bf2-4d48-b8cd-9732617c25f2" providerId="ADAL" clId="{BC1D9AB1-F867-4F53-A93F-3F0F4740CC2B}" dt="2022-06-06T18:23:32.272" v="16267" actId="14100"/>
          <ac:spMkLst>
            <pc:docMk/>
            <pc:sldMk cId="290080799" sldId="391"/>
            <ac:spMk id="3" creationId="{0DCED6D6-8871-F040-97C9-889D4BD3A07F}"/>
          </ac:spMkLst>
        </pc:spChg>
        <pc:spChg chg="del">
          <ac:chgData name="Feracor, James" userId="84027bb8-3bf2-4d48-b8cd-9732617c25f2" providerId="ADAL" clId="{BC1D9AB1-F867-4F53-A93F-3F0F4740CC2B}" dt="2022-06-06T18:29:22.849" v="16325" actId="478"/>
          <ac:spMkLst>
            <pc:docMk/>
            <pc:sldMk cId="290080799" sldId="391"/>
            <ac:spMk id="5" creationId="{F9CD4224-B2B3-4B46-95E4-5371CAFC0D08}"/>
          </ac:spMkLst>
        </pc:spChg>
        <pc:spChg chg="mod">
          <ac:chgData name="Feracor, James" userId="84027bb8-3bf2-4d48-b8cd-9732617c25f2" providerId="ADAL" clId="{BC1D9AB1-F867-4F53-A93F-3F0F4740CC2B}" dt="2022-06-06T18:21:49.011" v="16150" actId="6549"/>
          <ac:spMkLst>
            <pc:docMk/>
            <pc:sldMk cId="290080799" sldId="391"/>
            <ac:spMk id="7" creationId="{FCB7BF72-14B9-A94D-B2BE-60488F66F437}"/>
          </ac:spMkLst>
        </pc:spChg>
        <pc:spChg chg="mod">
          <ac:chgData name="Feracor, James" userId="84027bb8-3bf2-4d48-b8cd-9732617c25f2" providerId="ADAL" clId="{BC1D9AB1-F867-4F53-A93F-3F0F4740CC2B}" dt="2022-06-06T18:32:18.949" v="16749" actId="20577"/>
          <ac:spMkLst>
            <pc:docMk/>
            <pc:sldMk cId="290080799" sldId="391"/>
            <ac:spMk id="12" creationId="{159920F0-6D95-49AF-AFD2-42F96269EE3C}"/>
          </ac:spMkLst>
        </pc:spChg>
        <pc:spChg chg="del">
          <ac:chgData name="Feracor, James" userId="84027bb8-3bf2-4d48-b8cd-9732617c25f2" providerId="ADAL" clId="{BC1D9AB1-F867-4F53-A93F-3F0F4740CC2B}" dt="2022-06-06T18:24:57.038" v="16268" actId="478"/>
          <ac:spMkLst>
            <pc:docMk/>
            <pc:sldMk cId="290080799" sldId="391"/>
            <ac:spMk id="13" creationId="{9EF45145-0D45-4F2E-B2FD-746BE446F7DD}"/>
          </ac:spMkLst>
        </pc:spChg>
        <pc:spChg chg="add mod">
          <ac:chgData name="Feracor, James" userId="84027bb8-3bf2-4d48-b8cd-9732617c25f2" providerId="ADAL" clId="{BC1D9AB1-F867-4F53-A93F-3F0F4740CC2B}" dt="2022-06-06T18:34:24.061" v="16885" actId="14100"/>
          <ac:spMkLst>
            <pc:docMk/>
            <pc:sldMk cId="290080799" sldId="391"/>
            <ac:spMk id="14" creationId="{73479F31-2C02-4824-AD8A-84AB66789C70}"/>
          </ac:spMkLst>
        </pc:spChg>
        <pc:spChg chg="add mod">
          <ac:chgData name="Feracor, James" userId="84027bb8-3bf2-4d48-b8cd-9732617c25f2" providerId="ADAL" clId="{BC1D9AB1-F867-4F53-A93F-3F0F4740CC2B}" dt="2022-06-06T21:41:14.350" v="19672"/>
          <ac:spMkLst>
            <pc:docMk/>
            <pc:sldMk cId="290080799" sldId="391"/>
            <ac:spMk id="16" creationId="{003E7972-2EA1-413B-A5DC-BF6A81616284}"/>
          </ac:spMkLst>
        </pc:spChg>
        <pc:picChg chg="add mod modCrop">
          <ac:chgData name="Feracor, James" userId="84027bb8-3bf2-4d48-b8cd-9732617c25f2" providerId="ADAL" clId="{BC1D9AB1-F867-4F53-A93F-3F0F4740CC2B}" dt="2022-06-06T18:32:33.174" v="16757" actId="732"/>
          <ac:picMkLst>
            <pc:docMk/>
            <pc:sldMk cId="290080799" sldId="391"/>
            <ac:picMk id="8" creationId="{F3282D35-8215-4919-BBF4-ADE6D4977FD1}"/>
          </ac:picMkLst>
        </pc:picChg>
        <pc:picChg chg="del">
          <ac:chgData name="Feracor, James" userId="84027bb8-3bf2-4d48-b8cd-9732617c25f2" providerId="ADAL" clId="{BC1D9AB1-F867-4F53-A93F-3F0F4740CC2B}" dt="2022-06-06T18:24:57.739" v="16269" actId="478"/>
          <ac:picMkLst>
            <pc:docMk/>
            <pc:sldMk cId="290080799" sldId="391"/>
            <ac:picMk id="11" creationId="{7C91390B-9679-4591-A2D8-92B2995BE13C}"/>
          </ac:picMkLst>
        </pc:picChg>
        <pc:cxnChg chg="add del mod">
          <ac:chgData name="Feracor, James" userId="84027bb8-3bf2-4d48-b8cd-9732617c25f2" providerId="ADAL" clId="{BC1D9AB1-F867-4F53-A93F-3F0F4740CC2B}" dt="2022-06-06T18:42:18.446" v="17261"/>
          <ac:cxnSpMkLst>
            <pc:docMk/>
            <pc:sldMk cId="290080799" sldId="391"/>
            <ac:cxnSpMk id="15" creationId="{1B567063-D0A1-4260-BD25-67FBEEA5E770}"/>
          </ac:cxnSpMkLst>
        </pc:cxnChg>
      </pc:sldChg>
      <pc:sldChg chg="addSp delSp modSp add mod ord modShow">
        <pc:chgData name="Feracor, James" userId="84027bb8-3bf2-4d48-b8cd-9732617c25f2" providerId="ADAL" clId="{BC1D9AB1-F867-4F53-A93F-3F0F4740CC2B}" dt="2022-06-09T18:40:39.311" v="32019"/>
        <pc:sldMkLst>
          <pc:docMk/>
          <pc:sldMk cId="3474236771" sldId="392"/>
        </pc:sldMkLst>
        <pc:spChg chg="mod">
          <ac:chgData name="Feracor, James" userId="84027bb8-3bf2-4d48-b8cd-9732617c25f2" providerId="ADAL" clId="{BC1D9AB1-F867-4F53-A93F-3F0F4740CC2B}" dt="2022-06-09T04:58:10.640" v="31284" actId="20577"/>
          <ac:spMkLst>
            <pc:docMk/>
            <pc:sldMk cId="3474236771" sldId="392"/>
            <ac:spMk id="2" creationId="{16EECD94-17E8-6B4C-84AE-7E6D5C31D1B5}"/>
          </ac:spMkLst>
        </pc:spChg>
        <pc:spChg chg="add mod">
          <ac:chgData name="Feracor, James" userId="84027bb8-3bf2-4d48-b8cd-9732617c25f2" providerId="ADAL" clId="{BC1D9AB1-F867-4F53-A93F-3F0F4740CC2B}" dt="2022-06-06T18:42:54.762" v="17273" actId="1076"/>
          <ac:spMkLst>
            <pc:docMk/>
            <pc:sldMk cId="3474236771" sldId="392"/>
            <ac:spMk id="10" creationId="{65031F04-A7DD-4DAC-A18E-67487BFF4908}"/>
          </ac:spMkLst>
        </pc:spChg>
        <pc:spChg chg="add mod">
          <ac:chgData name="Feracor, James" userId="84027bb8-3bf2-4d48-b8cd-9732617c25f2" providerId="ADAL" clId="{BC1D9AB1-F867-4F53-A93F-3F0F4740CC2B}" dt="2022-06-06T18:42:09.814" v="17258" actId="1076"/>
          <ac:spMkLst>
            <pc:docMk/>
            <pc:sldMk cId="3474236771" sldId="392"/>
            <ac:spMk id="11" creationId="{F90BCFF2-923C-45AC-BFC9-046509DE6536}"/>
          </ac:spMkLst>
        </pc:spChg>
        <pc:spChg chg="mod">
          <ac:chgData name="Feracor, James" userId="84027bb8-3bf2-4d48-b8cd-9732617c25f2" providerId="ADAL" clId="{BC1D9AB1-F867-4F53-A93F-3F0F4740CC2B}" dt="2022-06-06T18:43:23.389" v="17277" actId="1076"/>
          <ac:spMkLst>
            <pc:docMk/>
            <pc:sldMk cId="3474236771" sldId="392"/>
            <ac:spMk id="12" creationId="{159920F0-6D95-49AF-AFD2-42F96269EE3C}"/>
          </ac:spMkLst>
        </pc:spChg>
        <pc:spChg chg="del">
          <ac:chgData name="Feracor, James" userId="84027bb8-3bf2-4d48-b8cd-9732617c25f2" providerId="ADAL" clId="{BC1D9AB1-F867-4F53-A93F-3F0F4740CC2B}" dt="2022-06-06T18:34:30.757" v="16886" actId="478"/>
          <ac:spMkLst>
            <pc:docMk/>
            <pc:sldMk cId="3474236771" sldId="392"/>
            <ac:spMk id="14" creationId="{73479F31-2C02-4824-AD8A-84AB66789C70}"/>
          </ac:spMkLst>
        </pc:spChg>
        <pc:spChg chg="add mod">
          <ac:chgData name="Feracor, James" userId="84027bb8-3bf2-4d48-b8cd-9732617c25f2" providerId="ADAL" clId="{BC1D9AB1-F867-4F53-A93F-3F0F4740CC2B}" dt="2022-06-06T18:54:18.821" v="17613" actId="20577"/>
          <ac:spMkLst>
            <pc:docMk/>
            <pc:sldMk cId="3474236771" sldId="392"/>
            <ac:spMk id="23" creationId="{763726EA-3104-46F6-A64A-2324BF3E50D6}"/>
          </ac:spMkLst>
        </pc:spChg>
        <pc:spChg chg="add mod">
          <ac:chgData name="Feracor, James" userId="84027bb8-3bf2-4d48-b8cd-9732617c25f2" providerId="ADAL" clId="{BC1D9AB1-F867-4F53-A93F-3F0F4740CC2B}" dt="2022-06-06T21:41:15.769" v="19673"/>
          <ac:spMkLst>
            <pc:docMk/>
            <pc:sldMk cId="3474236771" sldId="392"/>
            <ac:spMk id="24" creationId="{A6439D58-C535-49F4-AC37-85D0D971C8CD}"/>
          </ac:spMkLst>
        </pc:spChg>
        <pc:picChg chg="del">
          <ac:chgData name="Feracor, James" userId="84027bb8-3bf2-4d48-b8cd-9732617c25f2" providerId="ADAL" clId="{BC1D9AB1-F867-4F53-A93F-3F0F4740CC2B}" dt="2022-06-06T18:39:40.512" v="17183" actId="478"/>
          <ac:picMkLst>
            <pc:docMk/>
            <pc:sldMk cId="3474236771" sldId="392"/>
            <ac:picMk id="8" creationId="{F3282D35-8215-4919-BBF4-ADE6D4977FD1}"/>
          </ac:picMkLst>
        </pc:picChg>
        <pc:cxnChg chg="add mod">
          <ac:chgData name="Feracor, James" userId="84027bb8-3bf2-4d48-b8cd-9732617c25f2" providerId="ADAL" clId="{BC1D9AB1-F867-4F53-A93F-3F0F4740CC2B}" dt="2022-06-06T18:43:07.723" v="17276" actId="208"/>
          <ac:cxnSpMkLst>
            <pc:docMk/>
            <pc:sldMk cId="3474236771" sldId="392"/>
            <ac:cxnSpMk id="13" creationId="{FD78BFE0-BBE3-4D33-B580-9FE9B72A18E9}"/>
          </ac:cxnSpMkLst>
        </pc:cxnChg>
        <pc:cxnChg chg="add mod">
          <ac:chgData name="Feracor, James" userId="84027bb8-3bf2-4d48-b8cd-9732617c25f2" providerId="ADAL" clId="{BC1D9AB1-F867-4F53-A93F-3F0F4740CC2B}" dt="2022-06-06T18:43:07.723" v="17276" actId="208"/>
          <ac:cxnSpMkLst>
            <pc:docMk/>
            <pc:sldMk cId="3474236771" sldId="392"/>
            <ac:cxnSpMk id="20" creationId="{F7E5CAD1-E758-4523-9E1B-DA237CB33FC1}"/>
          </ac:cxnSpMkLst>
        </pc:cxnChg>
      </pc:sldChg>
      <pc:sldChg chg="addSp delSp modSp add mod ord modShow">
        <pc:chgData name="Feracor, James" userId="84027bb8-3bf2-4d48-b8cd-9732617c25f2" providerId="ADAL" clId="{BC1D9AB1-F867-4F53-A93F-3F0F4740CC2B}" dt="2022-06-09T18:40:39.311" v="32019"/>
        <pc:sldMkLst>
          <pc:docMk/>
          <pc:sldMk cId="4138159389" sldId="393"/>
        </pc:sldMkLst>
        <pc:spChg chg="mod">
          <ac:chgData name="Feracor, James" userId="84027bb8-3bf2-4d48-b8cd-9732617c25f2" providerId="ADAL" clId="{BC1D9AB1-F867-4F53-A93F-3F0F4740CC2B}" dt="2022-06-09T04:58:19.604" v="31285" actId="20577"/>
          <ac:spMkLst>
            <pc:docMk/>
            <pc:sldMk cId="4138159389" sldId="393"/>
            <ac:spMk id="2" creationId="{16EECD94-17E8-6B4C-84AE-7E6D5C31D1B5}"/>
          </ac:spMkLst>
        </pc:spChg>
        <pc:spChg chg="del">
          <ac:chgData name="Feracor, James" userId="84027bb8-3bf2-4d48-b8cd-9732617c25f2" providerId="ADAL" clId="{BC1D9AB1-F867-4F53-A93F-3F0F4740CC2B}" dt="2022-06-06T18:51:54.334" v="17284" actId="478"/>
          <ac:spMkLst>
            <pc:docMk/>
            <pc:sldMk cId="4138159389" sldId="393"/>
            <ac:spMk id="10" creationId="{65031F04-A7DD-4DAC-A18E-67487BFF4908}"/>
          </ac:spMkLst>
        </pc:spChg>
        <pc:spChg chg="del">
          <ac:chgData name="Feracor, James" userId="84027bb8-3bf2-4d48-b8cd-9732617c25f2" providerId="ADAL" clId="{BC1D9AB1-F867-4F53-A93F-3F0F4740CC2B}" dt="2022-06-06T18:51:53.410" v="17283" actId="478"/>
          <ac:spMkLst>
            <pc:docMk/>
            <pc:sldMk cId="4138159389" sldId="393"/>
            <ac:spMk id="11" creationId="{F90BCFF2-923C-45AC-BFC9-046509DE6536}"/>
          </ac:spMkLst>
        </pc:spChg>
        <pc:spChg chg="add mod">
          <ac:chgData name="Feracor, James" userId="84027bb8-3bf2-4d48-b8cd-9732617c25f2" providerId="ADAL" clId="{BC1D9AB1-F867-4F53-A93F-3F0F4740CC2B}" dt="2022-06-06T18:55:25.626" v="17710" actId="1076"/>
          <ac:spMkLst>
            <pc:docMk/>
            <pc:sldMk cId="4138159389" sldId="393"/>
            <ac:spMk id="14" creationId="{6D0C1135-2F0D-45A0-8DD6-CD7493637304}"/>
          </ac:spMkLst>
        </pc:spChg>
        <pc:spChg chg="add mod">
          <ac:chgData name="Feracor, James" userId="84027bb8-3bf2-4d48-b8cd-9732617c25f2" providerId="ADAL" clId="{BC1D9AB1-F867-4F53-A93F-3F0F4740CC2B}" dt="2022-06-06T18:57:37.368" v="17861" actId="14100"/>
          <ac:spMkLst>
            <pc:docMk/>
            <pc:sldMk cId="4138159389" sldId="393"/>
            <ac:spMk id="18" creationId="{C7E18BD3-8BFA-4308-8786-315E32E22715}"/>
          </ac:spMkLst>
        </pc:spChg>
        <pc:spChg chg="add mod">
          <ac:chgData name="Feracor, James" userId="84027bb8-3bf2-4d48-b8cd-9732617c25f2" providerId="ADAL" clId="{BC1D9AB1-F867-4F53-A93F-3F0F4740CC2B}" dt="2022-06-06T18:57:20.388" v="17854" actId="1076"/>
          <ac:spMkLst>
            <pc:docMk/>
            <pc:sldMk cId="4138159389" sldId="393"/>
            <ac:spMk id="21" creationId="{6FA761D4-54D2-4981-BD6E-260566FBDBB4}"/>
          </ac:spMkLst>
        </pc:spChg>
        <pc:spChg chg="add mod">
          <ac:chgData name="Feracor, James" userId="84027bb8-3bf2-4d48-b8cd-9732617c25f2" providerId="ADAL" clId="{BC1D9AB1-F867-4F53-A93F-3F0F4740CC2B}" dt="2022-06-06T18:57:17.633" v="17852" actId="14100"/>
          <ac:spMkLst>
            <pc:docMk/>
            <pc:sldMk cId="4138159389" sldId="393"/>
            <ac:spMk id="22" creationId="{D2B4C679-985C-4403-BD5D-D58C711E76E3}"/>
          </ac:spMkLst>
        </pc:spChg>
        <pc:spChg chg="add mod">
          <ac:chgData name="Feracor, James" userId="84027bb8-3bf2-4d48-b8cd-9732617c25f2" providerId="ADAL" clId="{BC1D9AB1-F867-4F53-A93F-3F0F4740CC2B}" dt="2022-06-06T19:05:37.637" v="18334" actId="6549"/>
          <ac:spMkLst>
            <pc:docMk/>
            <pc:sldMk cId="4138159389" sldId="393"/>
            <ac:spMk id="27" creationId="{63EB557B-2963-45AA-9D3E-6421A0A1899B}"/>
          </ac:spMkLst>
        </pc:spChg>
        <pc:spChg chg="add mod">
          <ac:chgData name="Feracor, James" userId="84027bb8-3bf2-4d48-b8cd-9732617c25f2" providerId="ADAL" clId="{BC1D9AB1-F867-4F53-A93F-3F0F4740CC2B}" dt="2022-06-06T21:41:16.373" v="19674"/>
          <ac:spMkLst>
            <pc:docMk/>
            <pc:sldMk cId="4138159389" sldId="393"/>
            <ac:spMk id="28" creationId="{50DF0716-1C5E-4803-991F-DDFFEA30C430}"/>
          </ac:spMkLst>
        </pc:spChg>
        <pc:picChg chg="add mod modCrop">
          <ac:chgData name="Feracor, James" userId="84027bb8-3bf2-4d48-b8cd-9732617c25f2" providerId="ADAL" clId="{BC1D9AB1-F867-4F53-A93F-3F0F4740CC2B}" dt="2022-06-06T18:57:29.873" v="17859" actId="1076"/>
          <ac:picMkLst>
            <pc:docMk/>
            <pc:sldMk cId="4138159389" sldId="393"/>
            <ac:picMk id="5" creationId="{568F1ABC-4844-4417-9164-4DAEE20C336F}"/>
          </ac:picMkLst>
        </pc:picChg>
        <pc:cxnChg chg="del mod">
          <ac:chgData name="Feracor, James" userId="84027bb8-3bf2-4d48-b8cd-9732617c25f2" providerId="ADAL" clId="{BC1D9AB1-F867-4F53-A93F-3F0F4740CC2B}" dt="2022-06-06T18:51:54.965" v="17285" actId="478"/>
          <ac:cxnSpMkLst>
            <pc:docMk/>
            <pc:sldMk cId="4138159389" sldId="393"/>
            <ac:cxnSpMk id="13" creationId="{FD78BFE0-BBE3-4D33-B580-9FE9B72A18E9}"/>
          </ac:cxnSpMkLst>
        </pc:cxnChg>
        <pc:cxnChg chg="add mod">
          <ac:chgData name="Feracor, James" userId="84027bb8-3bf2-4d48-b8cd-9732617c25f2" providerId="ADAL" clId="{BC1D9AB1-F867-4F53-A93F-3F0F4740CC2B}" dt="2022-06-06T18:56:16.191" v="17721" actId="14100"/>
          <ac:cxnSpMkLst>
            <pc:docMk/>
            <pc:sldMk cId="4138159389" sldId="393"/>
            <ac:cxnSpMk id="15" creationId="{B7AFAD0D-5DDF-49FA-8295-42E1CCEECDA5}"/>
          </ac:cxnSpMkLst>
        </pc:cxnChg>
        <pc:cxnChg chg="del mod">
          <ac:chgData name="Feracor, James" userId="84027bb8-3bf2-4d48-b8cd-9732617c25f2" providerId="ADAL" clId="{BC1D9AB1-F867-4F53-A93F-3F0F4740CC2B}" dt="2022-06-06T18:51:55.671" v="17286" actId="478"/>
          <ac:cxnSpMkLst>
            <pc:docMk/>
            <pc:sldMk cId="4138159389" sldId="393"/>
            <ac:cxnSpMk id="20" creationId="{F7E5CAD1-E758-4523-9E1B-DA237CB33FC1}"/>
          </ac:cxnSpMkLst>
        </pc:cxnChg>
        <pc:cxnChg chg="add mod">
          <ac:chgData name="Feracor, James" userId="84027bb8-3bf2-4d48-b8cd-9732617c25f2" providerId="ADAL" clId="{BC1D9AB1-F867-4F53-A93F-3F0F4740CC2B}" dt="2022-06-06T18:57:32.569" v="17860" actId="14100"/>
          <ac:cxnSpMkLst>
            <pc:docMk/>
            <pc:sldMk cId="4138159389" sldId="393"/>
            <ac:cxnSpMk id="23" creationId="{979AC3A3-359C-4C87-AC7E-508FD708D658}"/>
          </ac:cxnSpMkLst>
        </pc:cxnChg>
      </pc:sldChg>
      <pc:sldChg chg="addSp delSp modSp add mod ord modNotesTx">
        <pc:chgData name="Feracor, James" userId="84027bb8-3bf2-4d48-b8cd-9732617c25f2" providerId="ADAL" clId="{BC1D9AB1-F867-4F53-A93F-3F0F4740CC2B}" dt="2022-06-09T04:58:03.365" v="31282" actId="20577"/>
        <pc:sldMkLst>
          <pc:docMk/>
          <pc:sldMk cId="507176796" sldId="394"/>
        </pc:sldMkLst>
        <pc:spChg chg="mod">
          <ac:chgData name="Feracor, James" userId="84027bb8-3bf2-4d48-b8cd-9732617c25f2" providerId="ADAL" clId="{BC1D9AB1-F867-4F53-A93F-3F0F4740CC2B}" dt="2022-06-09T04:58:03.365" v="31282" actId="20577"/>
          <ac:spMkLst>
            <pc:docMk/>
            <pc:sldMk cId="507176796" sldId="394"/>
            <ac:spMk id="2" creationId="{16EECD94-17E8-6B4C-84AE-7E6D5C31D1B5}"/>
          </ac:spMkLst>
        </pc:spChg>
        <pc:spChg chg="mod">
          <ac:chgData name="Feracor, James" userId="84027bb8-3bf2-4d48-b8cd-9732617c25f2" providerId="ADAL" clId="{BC1D9AB1-F867-4F53-A93F-3F0F4740CC2B}" dt="2022-06-06T21:33:55.211" v="19587" actId="6549"/>
          <ac:spMkLst>
            <pc:docMk/>
            <pc:sldMk cId="507176796" sldId="394"/>
            <ac:spMk id="3" creationId="{0DCED6D6-8871-F040-97C9-889D4BD3A07F}"/>
          </ac:spMkLst>
        </pc:spChg>
        <pc:spChg chg="mod">
          <ac:chgData name="Feracor, James" userId="84027bb8-3bf2-4d48-b8cd-9732617c25f2" providerId="ADAL" clId="{BC1D9AB1-F867-4F53-A93F-3F0F4740CC2B}" dt="2022-06-06T23:28:03.249" v="27364"/>
          <ac:spMkLst>
            <pc:docMk/>
            <pc:sldMk cId="507176796" sldId="394"/>
            <ac:spMk id="7" creationId="{FCB7BF72-14B9-A94D-B2BE-60488F66F437}"/>
          </ac:spMkLst>
        </pc:spChg>
        <pc:spChg chg="del">
          <ac:chgData name="Feracor, James" userId="84027bb8-3bf2-4d48-b8cd-9732617c25f2" providerId="ADAL" clId="{BC1D9AB1-F867-4F53-A93F-3F0F4740CC2B}" dt="2022-06-06T21:12:34.468" v="18383" actId="478"/>
          <ac:spMkLst>
            <pc:docMk/>
            <pc:sldMk cId="507176796" sldId="394"/>
            <ac:spMk id="10" creationId="{65031F04-A7DD-4DAC-A18E-67487BFF4908}"/>
          </ac:spMkLst>
        </pc:spChg>
        <pc:spChg chg="del">
          <ac:chgData name="Feracor, James" userId="84027bb8-3bf2-4d48-b8cd-9732617c25f2" providerId="ADAL" clId="{BC1D9AB1-F867-4F53-A93F-3F0F4740CC2B}" dt="2022-06-06T19:26:43.668" v="18362" actId="478"/>
          <ac:spMkLst>
            <pc:docMk/>
            <pc:sldMk cId="507176796" sldId="394"/>
            <ac:spMk id="11" creationId="{F90BCFF2-923C-45AC-BFC9-046509DE6536}"/>
          </ac:spMkLst>
        </pc:spChg>
        <pc:spChg chg="del">
          <ac:chgData name="Feracor, James" userId="84027bb8-3bf2-4d48-b8cd-9732617c25f2" providerId="ADAL" clId="{BC1D9AB1-F867-4F53-A93F-3F0F4740CC2B}" dt="2022-06-06T19:26:40.689" v="18358" actId="478"/>
          <ac:spMkLst>
            <pc:docMk/>
            <pc:sldMk cId="507176796" sldId="394"/>
            <ac:spMk id="12" creationId="{159920F0-6D95-49AF-AFD2-42F96269EE3C}"/>
          </ac:spMkLst>
        </pc:spChg>
        <pc:spChg chg="del mod">
          <ac:chgData name="Feracor, James" userId="84027bb8-3bf2-4d48-b8cd-9732617c25f2" providerId="ADAL" clId="{BC1D9AB1-F867-4F53-A93F-3F0F4740CC2B}" dt="2022-06-06T19:26:42.434" v="18360" actId="478"/>
          <ac:spMkLst>
            <pc:docMk/>
            <pc:sldMk cId="507176796" sldId="394"/>
            <ac:spMk id="23" creationId="{763726EA-3104-46F6-A64A-2324BF3E50D6}"/>
          </ac:spMkLst>
        </pc:spChg>
        <pc:spChg chg="add mod">
          <ac:chgData name="Feracor, James" userId="84027bb8-3bf2-4d48-b8cd-9732617c25f2" providerId="ADAL" clId="{BC1D9AB1-F867-4F53-A93F-3F0F4740CC2B}" dt="2022-06-06T23:27:38.723" v="27354" actId="1076"/>
          <ac:spMkLst>
            <pc:docMk/>
            <pc:sldMk cId="507176796" sldId="394"/>
            <ac:spMk id="24" creationId="{0166F6CA-D5D0-45B7-B42A-1E34E96E93E3}"/>
          </ac:spMkLst>
        </pc:spChg>
        <pc:spChg chg="add mod">
          <ac:chgData name="Feracor, James" userId="84027bb8-3bf2-4d48-b8cd-9732617c25f2" providerId="ADAL" clId="{BC1D9AB1-F867-4F53-A93F-3F0F4740CC2B}" dt="2022-06-06T21:25:37.048" v="19193" actId="1076"/>
          <ac:spMkLst>
            <pc:docMk/>
            <pc:sldMk cId="507176796" sldId="394"/>
            <ac:spMk id="27" creationId="{B97218A1-F107-4964-A879-3AD1372A8CE2}"/>
          </ac:spMkLst>
        </pc:spChg>
        <pc:spChg chg="add mod">
          <ac:chgData name="Feracor, James" userId="84027bb8-3bf2-4d48-b8cd-9732617c25f2" providerId="ADAL" clId="{BC1D9AB1-F867-4F53-A93F-3F0F4740CC2B}" dt="2022-06-06T23:27:38.723" v="27354" actId="1076"/>
          <ac:spMkLst>
            <pc:docMk/>
            <pc:sldMk cId="507176796" sldId="394"/>
            <ac:spMk id="28" creationId="{3471578F-D3DA-420D-9A13-40771D085C9C}"/>
          </ac:spMkLst>
        </pc:spChg>
        <pc:spChg chg="add mod">
          <ac:chgData name="Feracor, James" userId="84027bb8-3bf2-4d48-b8cd-9732617c25f2" providerId="ADAL" clId="{BC1D9AB1-F867-4F53-A93F-3F0F4740CC2B}" dt="2022-06-06T21:25:56.803" v="19199" actId="122"/>
          <ac:spMkLst>
            <pc:docMk/>
            <pc:sldMk cId="507176796" sldId="394"/>
            <ac:spMk id="29" creationId="{30E4CE29-0ADB-41CF-B05C-AED32E2884BA}"/>
          </ac:spMkLst>
        </pc:spChg>
        <pc:spChg chg="add mod">
          <ac:chgData name="Feracor, James" userId="84027bb8-3bf2-4d48-b8cd-9732617c25f2" providerId="ADAL" clId="{BC1D9AB1-F867-4F53-A93F-3F0F4740CC2B}" dt="2022-06-06T23:27:38.723" v="27354" actId="1076"/>
          <ac:spMkLst>
            <pc:docMk/>
            <pc:sldMk cId="507176796" sldId="394"/>
            <ac:spMk id="31" creationId="{8AC98CE1-D7B9-4738-9798-FDDBA0861567}"/>
          </ac:spMkLst>
        </pc:spChg>
        <pc:picChg chg="add del mod">
          <ac:chgData name="Feracor, James" userId="84027bb8-3bf2-4d48-b8cd-9732617c25f2" providerId="ADAL" clId="{BC1D9AB1-F867-4F53-A93F-3F0F4740CC2B}" dt="2022-06-06T21:12:35.579" v="18384" actId="478"/>
          <ac:picMkLst>
            <pc:docMk/>
            <pc:sldMk cId="507176796" sldId="394"/>
            <ac:picMk id="5" creationId="{EE983D1A-A7DD-4E1D-AB26-4E5418FD1E86}"/>
          </ac:picMkLst>
        </pc:picChg>
        <pc:picChg chg="add del">
          <ac:chgData name="Feracor, James" userId="84027bb8-3bf2-4d48-b8cd-9732617c25f2" providerId="ADAL" clId="{BC1D9AB1-F867-4F53-A93F-3F0F4740CC2B}" dt="2022-06-06T21:12:32.080" v="18382" actId="478"/>
          <ac:picMkLst>
            <pc:docMk/>
            <pc:sldMk cId="507176796" sldId="394"/>
            <ac:picMk id="14" creationId="{980BC12A-FF25-4B1A-8FFC-C6AA550B0F3F}"/>
          </ac:picMkLst>
        </pc:picChg>
        <pc:picChg chg="add del mod">
          <ac:chgData name="Feracor, James" userId="84027bb8-3bf2-4d48-b8cd-9732617c25f2" providerId="ADAL" clId="{BC1D9AB1-F867-4F53-A93F-3F0F4740CC2B}" dt="2022-06-06T21:17:38.017" v="18651" actId="478"/>
          <ac:picMkLst>
            <pc:docMk/>
            <pc:sldMk cId="507176796" sldId="394"/>
            <ac:picMk id="16" creationId="{FEE2D24F-4EEB-43DA-A6D3-00EB548561DA}"/>
          </ac:picMkLst>
        </pc:picChg>
        <pc:picChg chg="add mod modCrop">
          <ac:chgData name="Feracor, James" userId="84027bb8-3bf2-4d48-b8cd-9732617c25f2" providerId="ADAL" clId="{BC1D9AB1-F867-4F53-A93F-3F0F4740CC2B}" dt="2022-06-06T23:27:38.723" v="27354" actId="1076"/>
          <ac:picMkLst>
            <pc:docMk/>
            <pc:sldMk cId="507176796" sldId="394"/>
            <ac:picMk id="18" creationId="{1654E5FF-7373-4B55-9EEE-FBE0A46551D9}"/>
          </ac:picMkLst>
        </pc:picChg>
        <pc:picChg chg="add mod">
          <ac:chgData name="Feracor, James" userId="84027bb8-3bf2-4d48-b8cd-9732617c25f2" providerId="ADAL" clId="{BC1D9AB1-F867-4F53-A93F-3F0F4740CC2B}" dt="2022-06-06T21:25:37.048" v="19193" actId="1076"/>
          <ac:picMkLst>
            <pc:docMk/>
            <pc:sldMk cId="507176796" sldId="394"/>
            <ac:picMk id="21" creationId="{ADC279E3-ECF6-425D-89C3-6E3A78629EB1}"/>
          </ac:picMkLst>
        </pc:picChg>
        <pc:cxnChg chg="del mod">
          <ac:chgData name="Feracor, James" userId="84027bb8-3bf2-4d48-b8cd-9732617c25f2" providerId="ADAL" clId="{BC1D9AB1-F867-4F53-A93F-3F0F4740CC2B}" dt="2022-06-06T21:12:36.326" v="18385" actId="478"/>
          <ac:cxnSpMkLst>
            <pc:docMk/>
            <pc:sldMk cId="507176796" sldId="394"/>
            <ac:cxnSpMk id="13" creationId="{FD78BFE0-BBE3-4D33-B580-9FE9B72A18E9}"/>
          </ac:cxnSpMkLst>
        </pc:cxnChg>
        <pc:cxnChg chg="del mod">
          <ac:chgData name="Feracor, James" userId="84027bb8-3bf2-4d48-b8cd-9732617c25f2" providerId="ADAL" clId="{BC1D9AB1-F867-4F53-A93F-3F0F4740CC2B}" dt="2022-06-06T19:26:43.129" v="18361" actId="478"/>
          <ac:cxnSpMkLst>
            <pc:docMk/>
            <pc:sldMk cId="507176796" sldId="394"/>
            <ac:cxnSpMk id="20" creationId="{F7E5CAD1-E758-4523-9E1B-DA237CB33FC1}"/>
          </ac:cxnSpMkLst>
        </pc:cxnChg>
        <pc:cxnChg chg="add mod">
          <ac:chgData name="Feracor, James" userId="84027bb8-3bf2-4d48-b8cd-9732617c25f2" providerId="ADAL" clId="{BC1D9AB1-F867-4F53-A93F-3F0F4740CC2B}" dt="2022-06-06T23:27:45.671" v="27356" actId="14100"/>
          <ac:cxnSpMkLst>
            <pc:docMk/>
            <pc:sldMk cId="507176796" sldId="394"/>
            <ac:cxnSpMk id="25" creationId="{71FF6AAF-B040-40E3-8085-C418D9633DBB}"/>
          </ac:cxnSpMkLst>
        </pc:cxnChg>
        <pc:cxnChg chg="add mod">
          <ac:chgData name="Feracor, James" userId="84027bb8-3bf2-4d48-b8cd-9732617c25f2" providerId="ADAL" clId="{BC1D9AB1-F867-4F53-A93F-3F0F4740CC2B}" dt="2022-06-06T23:27:38.723" v="27354" actId="1076"/>
          <ac:cxnSpMkLst>
            <pc:docMk/>
            <pc:sldMk cId="507176796" sldId="394"/>
            <ac:cxnSpMk id="32" creationId="{1ED061F6-876B-49ED-9A24-BA39AFEE7D57}"/>
          </ac:cxnSpMkLst>
        </pc:cxnChg>
      </pc:sldChg>
      <pc:sldChg chg="new del">
        <pc:chgData name="Feracor, James" userId="84027bb8-3bf2-4d48-b8cd-9732617c25f2" providerId="ADAL" clId="{BC1D9AB1-F867-4F53-A93F-3F0F4740CC2B}" dt="2022-06-06T18:44:23.759" v="17282" actId="47"/>
        <pc:sldMkLst>
          <pc:docMk/>
          <pc:sldMk cId="3368211657" sldId="394"/>
        </pc:sldMkLst>
      </pc:sldChg>
      <pc:sldChg chg="addSp delSp modSp add mod ord">
        <pc:chgData name="Feracor, James" userId="84027bb8-3bf2-4d48-b8cd-9732617c25f2" providerId="ADAL" clId="{BC1D9AB1-F867-4F53-A93F-3F0F4740CC2B}" dt="2022-06-09T04:57:59.793" v="31281" actId="20577"/>
        <pc:sldMkLst>
          <pc:docMk/>
          <pc:sldMk cId="1314032309" sldId="395"/>
        </pc:sldMkLst>
        <pc:spChg chg="mod">
          <ac:chgData name="Feracor, James" userId="84027bb8-3bf2-4d48-b8cd-9732617c25f2" providerId="ADAL" clId="{BC1D9AB1-F867-4F53-A93F-3F0F4740CC2B}" dt="2022-06-09T04:57:59.793" v="31281" actId="20577"/>
          <ac:spMkLst>
            <pc:docMk/>
            <pc:sldMk cId="1314032309" sldId="395"/>
            <ac:spMk id="2" creationId="{16EECD94-17E8-6B4C-84AE-7E6D5C31D1B5}"/>
          </ac:spMkLst>
        </pc:spChg>
        <pc:spChg chg="mod">
          <ac:chgData name="Feracor, James" userId="84027bb8-3bf2-4d48-b8cd-9732617c25f2" providerId="ADAL" clId="{BC1D9AB1-F867-4F53-A93F-3F0F4740CC2B}" dt="2022-06-06T21:33:57.943" v="19588" actId="6549"/>
          <ac:spMkLst>
            <pc:docMk/>
            <pc:sldMk cId="1314032309" sldId="395"/>
            <ac:spMk id="3" creationId="{0DCED6D6-8871-F040-97C9-889D4BD3A07F}"/>
          </ac:spMkLst>
        </pc:spChg>
        <pc:spChg chg="mod">
          <ac:chgData name="Feracor, James" userId="84027bb8-3bf2-4d48-b8cd-9732617c25f2" providerId="ADAL" clId="{BC1D9AB1-F867-4F53-A93F-3F0F4740CC2B}" dt="2022-06-06T23:27:59.847" v="27363" actId="20577"/>
          <ac:spMkLst>
            <pc:docMk/>
            <pc:sldMk cId="1314032309" sldId="395"/>
            <ac:spMk id="7" creationId="{FCB7BF72-14B9-A94D-B2BE-60488F66F437}"/>
          </ac:spMkLst>
        </pc:spChg>
        <pc:spChg chg="add mod">
          <ac:chgData name="Feracor, James" userId="84027bb8-3bf2-4d48-b8cd-9732617c25f2" providerId="ADAL" clId="{BC1D9AB1-F867-4F53-A93F-3F0F4740CC2B}" dt="2022-06-06T21:35:02.688" v="19605" actId="113"/>
          <ac:spMkLst>
            <pc:docMk/>
            <pc:sldMk cId="1314032309" sldId="395"/>
            <ac:spMk id="19" creationId="{CCD4DB0D-77BE-4037-B922-00C6CB599C9F}"/>
          </ac:spMkLst>
        </pc:spChg>
        <pc:spChg chg="add mod">
          <ac:chgData name="Feracor, James" userId="84027bb8-3bf2-4d48-b8cd-9732617c25f2" providerId="ADAL" clId="{BC1D9AB1-F867-4F53-A93F-3F0F4740CC2B}" dt="2022-06-06T21:34:33.315" v="19593" actId="208"/>
          <ac:spMkLst>
            <pc:docMk/>
            <pc:sldMk cId="1314032309" sldId="395"/>
            <ac:spMk id="20" creationId="{754644B2-FB27-4325-8FA4-D89931CF136F}"/>
          </ac:spMkLst>
        </pc:spChg>
        <pc:spChg chg="add mod">
          <ac:chgData name="Feracor, James" userId="84027bb8-3bf2-4d48-b8cd-9732617c25f2" providerId="ADAL" clId="{BC1D9AB1-F867-4F53-A93F-3F0F4740CC2B}" dt="2022-06-06T21:34:33.315" v="19593" actId="208"/>
          <ac:spMkLst>
            <pc:docMk/>
            <pc:sldMk cId="1314032309" sldId="395"/>
            <ac:spMk id="22" creationId="{025BCD86-7843-4BCC-93D8-4539D1E9F34C}"/>
          </ac:spMkLst>
        </pc:spChg>
        <pc:spChg chg="add mod">
          <ac:chgData name="Feracor, James" userId="84027bb8-3bf2-4d48-b8cd-9732617c25f2" providerId="ADAL" clId="{BC1D9AB1-F867-4F53-A93F-3F0F4740CC2B}" dt="2022-06-06T21:34:49.921" v="19600" actId="20577"/>
          <ac:spMkLst>
            <pc:docMk/>
            <pc:sldMk cId="1314032309" sldId="395"/>
            <ac:spMk id="23" creationId="{BA96B89E-4586-4384-96D4-735C58D206DB}"/>
          </ac:spMkLst>
        </pc:spChg>
        <pc:spChg chg="del">
          <ac:chgData name="Feracor, James" userId="84027bb8-3bf2-4d48-b8cd-9732617c25f2" providerId="ADAL" clId="{BC1D9AB1-F867-4F53-A93F-3F0F4740CC2B}" dt="2022-06-06T21:22:35.950" v="19012" actId="478"/>
          <ac:spMkLst>
            <pc:docMk/>
            <pc:sldMk cId="1314032309" sldId="395"/>
            <ac:spMk id="24" creationId="{0166F6CA-D5D0-45B7-B42A-1E34E96E93E3}"/>
          </ac:spMkLst>
        </pc:spChg>
        <pc:spChg chg="del mod">
          <ac:chgData name="Feracor, James" userId="84027bb8-3bf2-4d48-b8cd-9732617c25f2" providerId="ADAL" clId="{BC1D9AB1-F867-4F53-A93F-3F0F4740CC2B}" dt="2022-06-06T21:22:38.522" v="19016" actId="478"/>
          <ac:spMkLst>
            <pc:docMk/>
            <pc:sldMk cId="1314032309" sldId="395"/>
            <ac:spMk id="27" creationId="{B97218A1-F107-4964-A879-3AD1372A8CE2}"/>
          </ac:spMkLst>
        </pc:spChg>
        <pc:spChg chg="del mod">
          <ac:chgData name="Feracor, James" userId="84027bb8-3bf2-4d48-b8cd-9732617c25f2" providerId="ADAL" clId="{BC1D9AB1-F867-4F53-A93F-3F0F4740CC2B}" dt="2022-06-06T21:22:55.789" v="19019" actId="478"/>
          <ac:spMkLst>
            <pc:docMk/>
            <pc:sldMk cId="1314032309" sldId="395"/>
            <ac:spMk id="28" creationId="{3471578F-D3DA-420D-9A13-40771D085C9C}"/>
          </ac:spMkLst>
        </pc:spChg>
        <pc:spChg chg="del">
          <ac:chgData name="Feracor, James" userId="84027bb8-3bf2-4d48-b8cd-9732617c25f2" providerId="ADAL" clId="{BC1D9AB1-F867-4F53-A93F-3F0F4740CC2B}" dt="2022-06-06T21:22:40.073" v="19017" actId="478"/>
          <ac:spMkLst>
            <pc:docMk/>
            <pc:sldMk cId="1314032309" sldId="395"/>
            <ac:spMk id="29" creationId="{30E4CE29-0ADB-41CF-B05C-AED32E2884BA}"/>
          </ac:spMkLst>
        </pc:spChg>
        <pc:spChg chg="add mod">
          <ac:chgData name="Feracor, James" userId="84027bb8-3bf2-4d48-b8cd-9732617c25f2" providerId="ADAL" clId="{BC1D9AB1-F867-4F53-A93F-3F0F4740CC2B}" dt="2022-06-06T21:34:25.200" v="19591" actId="207"/>
          <ac:spMkLst>
            <pc:docMk/>
            <pc:sldMk cId="1314032309" sldId="395"/>
            <ac:spMk id="33" creationId="{D2EFC5E8-33A1-45C7-99C2-EB181880A77F}"/>
          </ac:spMkLst>
        </pc:spChg>
        <pc:spChg chg="add mod">
          <ac:chgData name="Feracor, James" userId="84027bb8-3bf2-4d48-b8cd-9732617c25f2" providerId="ADAL" clId="{BC1D9AB1-F867-4F53-A93F-3F0F4740CC2B}" dt="2022-06-06T21:34:38.715" v="19594" actId="208"/>
          <ac:spMkLst>
            <pc:docMk/>
            <pc:sldMk cId="1314032309" sldId="395"/>
            <ac:spMk id="41" creationId="{A66CD3A3-EBFA-492C-9EF1-98CA3EBE9CA5}"/>
          </ac:spMkLst>
        </pc:spChg>
        <pc:picChg chg="add del mod">
          <ac:chgData name="Feracor, James" userId="84027bb8-3bf2-4d48-b8cd-9732617c25f2" providerId="ADAL" clId="{BC1D9AB1-F867-4F53-A93F-3F0F4740CC2B}" dt="2022-06-06T21:23:41.868" v="19022" actId="478"/>
          <ac:picMkLst>
            <pc:docMk/>
            <pc:sldMk cId="1314032309" sldId="395"/>
            <ac:picMk id="5" creationId="{12ADBF00-F395-4783-B7C0-88298947735E}"/>
          </ac:picMkLst>
        </pc:picChg>
        <pc:picChg chg="add mod">
          <ac:chgData name="Feracor, James" userId="84027bb8-3bf2-4d48-b8cd-9732617c25f2" providerId="ADAL" clId="{BC1D9AB1-F867-4F53-A93F-3F0F4740CC2B}" dt="2022-06-06T21:29:23.820" v="19501" actId="1076"/>
          <ac:picMkLst>
            <pc:docMk/>
            <pc:sldMk cId="1314032309" sldId="395"/>
            <ac:picMk id="10" creationId="{37DCCE20-727E-4B60-90A0-4AB57451B369}"/>
          </ac:picMkLst>
        </pc:picChg>
        <pc:picChg chg="del">
          <ac:chgData name="Feracor, James" userId="84027bb8-3bf2-4d48-b8cd-9732617c25f2" providerId="ADAL" clId="{BC1D9AB1-F867-4F53-A93F-3F0F4740CC2B}" dt="2022-06-06T21:22:35.155" v="19011" actId="478"/>
          <ac:picMkLst>
            <pc:docMk/>
            <pc:sldMk cId="1314032309" sldId="395"/>
            <ac:picMk id="18" creationId="{1654E5FF-7373-4B55-9EEE-FBE0A46551D9}"/>
          </ac:picMkLst>
        </pc:picChg>
        <pc:picChg chg="del">
          <ac:chgData name="Feracor, James" userId="84027bb8-3bf2-4d48-b8cd-9732617c25f2" providerId="ADAL" clId="{BC1D9AB1-F867-4F53-A93F-3F0F4740CC2B}" dt="2022-06-06T21:22:36.907" v="19014" actId="478"/>
          <ac:picMkLst>
            <pc:docMk/>
            <pc:sldMk cId="1314032309" sldId="395"/>
            <ac:picMk id="21" creationId="{ADC279E3-ECF6-425D-89C3-6E3A78629EB1}"/>
          </ac:picMkLst>
        </pc:picChg>
        <pc:cxnChg chg="del">
          <ac:chgData name="Feracor, James" userId="84027bb8-3bf2-4d48-b8cd-9732617c25f2" providerId="ADAL" clId="{BC1D9AB1-F867-4F53-A93F-3F0F4740CC2B}" dt="2022-06-06T21:22:36.477" v="19013" actId="478"/>
          <ac:cxnSpMkLst>
            <pc:docMk/>
            <pc:sldMk cId="1314032309" sldId="395"/>
            <ac:cxnSpMk id="25" creationId="{71FF6AAF-B040-40E3-8085-C418D9633DBB}"/>
          </ac:cxnSpMkLst>
        </pc:cxnChg>
        <pc:cxnChg chg="add mod">
          <ac:chgData name="Feracor, James" userId="84027bb8-3bf2-4d48-b8cd-9732617c25f2" providerId="ADAL" clId="{BC1D9AB1-F867-4F53-A93F-3F0F4740CC2B}" dt="2022-06-06T21:34:33.315" v="19593" actId="208"/>
          <ac:cxnSpMkLst>
            <pc:docMk/>
            <pc:sldMk cId="1314032309" sldId="395"/>
            <ac:cxnSpMk id="26" creationId="{357922EF-7AC0-4AAA-9847-2766FC1857A5}"/>
          </ac:cxnSpMkLst>
        </pc:cxnChg>
        <pc:cxnChg chg="add mod">
          <ac:chgData name="Feracor, James" userId="84027bb8-3bf2-4d48-b8cd-9732617c25f2" providerId="ADAL" clId="{BC1D9AB1-F867-4F53-A93F-3F0F4740CC2B}" dt="2022-06-06T21:34:33.315" v="19593" actId="208"/>
          <ac:cxnSpMkLst>
            <pc:docMk/>
            <pc:sldMk cId="1314032309" sldId="395"/>
            <ac:cxnSpMk id="30" creationId="{E03CC036-A630-4D35-8648-3198968D7A1B}"/>
          </ac:cxnSpMkLst>
        </pc:cxnChg>
      </pc:sldChg>
      <pc:sldChg chg="addSp modSp add del mod">
        <pc:chgData name="Feracor, James" userId="84027bb8-3bf2-4d48-b8cd-9732617c25f2" providerId="ADAL" clId="{BC1D9AB1-F867-4F53-A93F-3F0F4740CC2B}" dt="2022-06-06T19:00:19.883" v="18315" actId="47"/>
        <pc:sldMkLst>
          <pc:docMk/>
          <pc:sldMk cId="1704316100" sldId="395"/>
        </pc:sldMkLst>
        <pc:spChg chg="add mod">
          <ac:chgData name="Feracor, James" userId="84027bb8-3bf2-4d48-b8cd-9732617c25f2" providerId="ADAL" clId="{BC1D9AB1-F867-4F53-A93F-3F0F4740CC2B}" dt="2022-06-06T18:58:45.222" v="18053" actId="313"/>
          <ac:spMkLst>
            <pc:docMk/>
            <pc:sldMk cId="1704316100" sldId="395"/>
            <ac:spMk id="14" creationId="{D0205F99-DF2F-4237-82B0-E1A59F14DDED}"/>
          </ac:spMkLst>
        </pc:spChg>
      </pc:sldChg>
      <pc:sldChg chg="add del ord">
        <pc:chgData name="Feracor, James" userId="84027bb8-3bf2-4d48-b8cd-9732617c25f2" providerId="ADAL" clId="{BC1D9AB1-F867-4F53-A93F-3F0F4740CC2B}" dt="2022-06-06T21:40:20.403" v="19648" actId="47"/>
        <pc:sldMkLst>
          <pc:docMk/>
          <pc:sldMk cId="3258962683" sldId="396"/>
        </pc:sldMkLst>
      </pc:sldChg>
      <pc:sldChg chg="modSp add mod ord">
        <pc:chgData name="Feracor, James" userId="84027bb8-3bf2-4d48-b8cd-9732617c25f2" providerId="ADAL" clId="{BC1D9AB1-F867-4F53-A93F-3F0F4740CC2B}" dt="2022-06-06T21:40:37.787" v="19671" actId="14100"/>
        <pc:sldMkLst>
          <pc:docMk/>
          <pc:sldMk cId="664564035" sldId="397"/>
        </pc:sldMkLst>
        <pc:spChg chg="mod">
          <ac:chgData name="Feracor, James" userId="84027bb8-3bf2-4d48-b8cd-9732617c25f2" providerId="ADAL" clId="{BC1D9AB1-F867-4F53-A93F-3F0F4740CC2B}" dt="2022-06-06T21:40:37.787" v="19671" actId="14100"/>
          <ac:spMkLst>
            <pc:docMk/>
            <pc:sldMk cId="664564035" sldId="397"/>
            <ac:spMk id="4" creationId="{A9E1A980-DA6B-418E-8F91-9A0C4A2CA4A3}"/>
          </ac:spMkLst>
        </pc:spChg>
        <pc:spChg chg="mod">
          <ac:chgData name="Feracor, James" userId="84027bb8-3bf2-4d48-b8cd-9732617c25f2" providerId="ADAL" clId="{BC1D9AB1-F867-4F53-A93F-3F0F4740CC2B}" dt="2022-06-06T21:40:30.849" v="19669" actId="20577"/>
          <ac:spMkLst>
            <pc:docMk/>
            <pc:sldMk cId="664564035" sldId="397"/>
            <ac:spMk id="7" creationId="{45AC73D9-17A9-CC47-8BDD-0C03D3D61A30}"/>
          </ac:spMkLst>
        </pc:spChg>
      </pc:sldChg>
      <pc:sldChg chg="addSp delSp modSp add mod modNotesTx">
        <pc:chgData name="Feracor, James" userId="84027bb8-3bf2-4d48-b8cd-9732617c25f2" providerId="ADAL" clId="{BC1D9AB1-F867-4F53-A93F-3F0F4740CC2B}" dt="2022-06-06T22:56:05.386" v="23332" actId="20577"/>
        <pc:sldMkLst>
          <pc:docMk/>
          <pc:sldMk cId="3579513035" sldId="398"/>
        </pc:sldMkLst>
        <pc:spChg chg="mod">
          <ac:chgData name="Feracor, James" userId="84027bb8-3bf2-4d48-b8cd-9732617c25f2" providerId="ADAL" clId="{BC1D9AB1-F867-4F53-A93F-3F0F4740CC2B}" dt="2022-06-06T21:43:59.525" v="19728" actId="20577"/>
          <ac:spMkLst>
            <pc:docMk/>
            <pc:sldMk cId="3579513035" sldId="398"/>
            <ac:spMk id="2" creationId="{16EECD94-17E8-6B4C-84AE-7E6D5C31D1B5}"/>
          </ac:spMkLst>
        </pc:spChg>
        <pc:spChg chg="mod">
          <ac:chgData name="Feracor, James" userId="84027bb8-3bf2-4d48-b8cd-9732617c25f2" providerId="ADAL" clId="{BC1D9AB1-F867-4F53-A93F-3F0F4740CC2B}" dt="2022-06-06T22:56:05.386" v="23332" actId="20577"/>
          <ac:spMkLst>
            <pc:docMk/>
            <pc:sldMk cId="3579513035" sldId="398"/>
            <ac:spMk id="3" creationId="{0DCED6D6-8871-F040-97C9-889D4BD3A07F}"/>
          </ac:spMkLst>
        </pc:spChg>
        <pc:spChg chg="mod">
          <ac:chgData name="Feracor, James" userId="84027bb8-3bf2-4d48-b8cd-9732617c25f2" providerId="ADAL" clId="{BC1D9AB1-F867-4F53-A93F-3F0F4740CC2B}" dt="2022-06-06T22:03:14.144" v="21641" actId="20577"/>
          <ac:spMkLst>
            <pc:docMk/>
            <pc:sldMk cId="3579513035" sldId="398"/>
            <ac:spMk id="7" creationId="{FCB7BF72-14B9-A94D-B2BE-60488F66F437}"/>
          </ac:spMkLst>
        </pc:spChg>
        <pc:spChg chg="add del mod">
          <ac:chgData name="Feracor, James" userId="84027bb8-3bf2-4d48-b8cd-9732617c25f2" providerId="ADAL" clId="{BC1D9AB1-F867-4F53-A93F-3F0F4740CC2B}" dt="2022-06-06T22:53:18.679" v="22912" actId="478"/>
          <ac:spMkLst>
            <pc:docMk/>
            <pc:sldMk cId="3579513035" sldId="398"/>
            <ac:spMk id="8" creationId="{AA1174F3-7596-4888-8A7E-D47A647581E0}"/>
          </ac:spMkLst>
        </pc:spChg>
        <pc:spChg chg="add mod">
          <ac:chgData name="Feracor, James" userId="84027bb8-3bf2-4d48-b8cd-9732617c25f2" providerId="ADAL" clId="{BC1D9AB1-F867-4F53-A93F-3F0F4740CC2B}" dt="2022-06-06T22:55:31.026" v="23298" actId="207"/>
          <ac:spMkLst>
            <pc:docMk/>
            <pc:sldMk cId="3579513035" sldId="398"/>
            <ac:spMk id="14" creationId="{A5F5A50B-BE43-4F3F-8C2F-F162808CDFD5}"/>
          </ac:spMkLst>
        </pc:spChg>
        <pc:spChg chg="add mod">
          <ac:chgData name="Feracor, James" userId="84027bb8-3bf2-4d48-b8cd-9732617c25f2" providerId="ADAL" clId="{BC1D9AB1-F867-4F53-A93F-3F0F4740CC2B}" dt="2022-06-06T22:55:56.777" v="23303" actId="14100"/>
          <ac:spMkLst>
            <pc:docMk/>
            <pc:sldMk cId="3579513035" sldId="398"/>
            <ac:spMk id="15" creationId="{9F375CC1-8CB4-4A8B-9C85-70CDE22BBC32}"/>
          </ac:spMkLst>
        </pc:spChg>
        <pc:picChg chg="add mod">
          <ac:chgData name="Feracor, James" userId="84027bb8-3bf2-4d48-b8cd-9732617c25f2" providerId="ADAL" clId="{BC1D9AB1-F867-4F53-A93F-3F0F4740CC2B}" dt="2022-06-06T22:53:09.129" v="22909" actId="1076"/>
          <ac:picMkLst>
            <pc:docMk/>
            <pc:sldMk cId="3579513035" sldId="398"/>
            <ac:picMk id="5" creationId="{C389BBF5-DB6C-434A-B61E-3D61904DB6B8}"/>
          </ac:picMkLst>
        </pc:picChg>
        <pc:picChg chg="add del">
          <ac:chgData name="Feracor, James" userId="84027bb8-3bf2-4d48-b8cd-9732617c25f2" providerId="ADAL" clId="{BC1D9AB1-F867-4F53-A93F-3F0F4740CC2B}" dt="2022-06-06T22:50:44.310" v="22656" actId="22"/>
          <ac:picMkLst>
            <pc:docMk/>
            <pc:sldMk cId="3579513035" sldId="398"/>
            <ac:picMk id="11" creationId="{2BBEDB1A-3105-4E38-B3A1-518F75D70A4A}"/>
          </ac:picMkLst>
        </pc:picChg>
        <pc:picChg chg="add del">
          <ac:chgData name="Feracor, James" userId="84027bb8-3bf2-4d48-b8cd-9732617c25f2" providerId="ADAL" clId="{BC1D9AB1-F867-4F53-A93F-3F0F4740CC2B}" dt="2022-06-06T22:50:48.260" v="22658" actId="22"/>
          <ac:picMkLst>
            <pc:docMk/>
            <pc:sldMk cId="3579513035" sldId="398"/>
            <ac:picMk id="13" creationId="{B6AF9D49-53C0-4767-A31F-EE35C0F3D3B4}"/>
          </ac:picMkLst>
        </pc:picChg>
      </pc:sldChg>
      <pc:sldChg chg="addSp modSp add mod">
        <pc:chgData name="Feracor, James" userId="84027bb8-3bf2-4d48-b8cd-9732617c25f2" providerId="ADAL" clId="{BC1D9AB1-F867-4F53-A93F-3F0F4740CC2B}" dt="2022-06-06T23:26:21.551" v="27317"/>
        <pc:sldMkLst>
          <pc:docMk/>
          <pc:sldMk cId="4214321931" sldId="399"/>
        </pc:sldMkLst>
        <pc:spChg chg="mod">
          <ac:chgData name="Feracor, James" userId="84027bb8-3bf2-4d48-b8cd-9732617c25f2" providerId="ADAL" clId="{BC1D9AB1-F867-4F53-A93F-3F0F4740CC2B}" dt="2022-06-06T22:04:33.054" v="21840" actId="20577"/>
          <ac:spMkLst>
            <pc:docMk/>
            <pc:sldMk cId="4214321931" sldId="399"/>
            <ac:spMk id="2" creationId="{16EECD94-17E8-6B4C-84AE-7E6D5C31D1B5}"/>
          </ac:spMkLst>
        </pc:spChg>
        <pc:spChg chg="mod">
          <ac:chgData name="Feracor, James" userId="84027bb8-3bf2-4d48-b8cd-9732617c25f2" providerId="ADAL" clId="{BC1D9AB1-F867-4F53-A93F-3F0F4740CC2B}" dt="2022-06-06T23:18:49.883" v="26794" actId="14100"/>
          <ac:spMkLst>
            <pc:docMk/>
            <pc:sldMk cId="4214321931" sldId="399"/>
            <ac:spMk id="3" creationId="{0DCED6D6-8871-F040-97C9-889D4BD3A07F}"/>
          </ac:spMkLst>
        </pc:spChg>
        <pc:spChg chg="mod">
          <ac:chgData name="Feracor, James" userId="84027bb8-3bf2-4d48-b8cd-9732617c25f2" providerId="ADAL" clId="{BC1D9AB1-F867-4F53-A93F-3F0F4740CC2B}" dt="2022-06-06T22:04:51.412" v="21905" actId="20577"/>
          <ac:spMkLst>
            <pc:docMk/>
            <pc:sldMk cId="4214321931" sldId="399"/>
            <ac:spMk id="7" creationId="{FCB7BF72-14B9-A94D-B2BE-60488F66F437}"/>
          </ac:spMkLst>
        </pc:spChg>
        <pc:spChg chg="add mod">
          <ac:chgData name="Feracor, James" userId="84027bb8-3bf2-4d48-b8cd-9732617c25f2" providerId="ADAL" clId="{BC1D9AB1-F867-4F53-A93F-3F0F4740CC2B}" dt="2022-06-06T23:26:21.551" v="27317"/>
          <ac:spMkLst>
            <pc:docMk/>
            <pc:sldMk cId="4214321931" sldId="399"/>
            <ac:spMk id="8" creationId="{8904B581-985F-4B31-B08A-A80054C00CEE}"/>
          </ac:spMkLst>
        </pc:spChg>
      </pc:sldChg>
      <pc:sldChg chg="addSp delSp modSp add mod ord modNotesTx">
        <pc:chgData name="Feracor, James" userId="84027bb8-3bf2-4d48-b8cd-9732617c25f2" providerId="ADAL" clId="{BC1D9AB1-F867-4F53-A93F-3F0F4740CC2B}" dt="2022-06-09T04:58:55.339" v="31288" actId="20577"/>
        <pc:sldMkLst>
          <pc:docMk/>
          <pc:sldMk cId="3559062802" sldId="400"/>
        </pc:sldMkLst>
        <pc:spChg chg="mod">
          <ac:chgData name="Feracor, James" userId="84027bb8-3bf2-4d48-b8cd-9732617c25f2" providerId="ADAL" clId="{BC1D9AB1-F867-4F53-A93F-3F0F4740CC2B}" dt="2022-06-06T23:00:05.943" v="24022" actId="20577"/>
          <ac:spMkLst>
            <pc:docMk/>
            <pc:sldMk cId="3559062802" sldId="400"/>
            <ac:spMk id="3" creationId="{0DCED6D6-8871-F040-97C9-889D4BD3A07F}"/>
          </ac:spMkLst>
        </pc:spChg>
        <pc:spChg chg="add mod">
          <ac:chgData name="Feracor, James" userId="84027bb8-3bf2-4d48-b8cd-9732617c25f2" providerId="ADAL" clId="{BC1D9AB1-F867-4F53-A93F-3F0F4740CC2B}" dt="2022-06-09T04:58:55.339" v="31288" actId="20577"/>
          <ac:spMkLst>
            <pc:docMk/>
            <pc:sldMk cId="3559062802" sldId="400"/>
            <ac:spMk id="10" creationId="{283F459C-6B4F-47FE-B24C-C711A492AAD0}"/>
          </ac:spMkLst>
        </pc:spChg>
        <pc:spChg chg="add mod">
          <ac:chgData name="Feracor, James" userId="84027bb8-3bf2-4d48-b8cd-9732617c25f2" providerId="ADAL" clId="{BC1D9AB1-F867-4F53-A93F-3F0F4740CC2B}" dt="2022-06-06T23:26:16.588" v="27316"/>
          <ac:spMkLst>
            <pc:docMk/>
            <pc:sldMk cId="3559062802" sldId="400"/>
            <ac:spMk id="11" creationId="{F2A98AD7-CD6F-476A-8D80-CF4B3A49D6E2}"/>
          </ac:spMkLst>
        </pc:spChg>
        <pc:spChg chg="del">
          <ac:chgData name="Feracor, James" userId="84027bb8-3bf2-4d48-b8cd-9732617c25f2" providerId="ADAL" clId="{BC1D9AB1-F867-4F53-A93F-3F0F4740CC2B}" dt="2022-06-06T22:56:17.206" v="23336" actId="478"/>
          <ac:spMkLst>
            <pc:docMk/>
            <pc:sldMk cId="3559062802" sldId="400"/>
            <ac:spMk id="14" creationId="{A5F5A50B-BE43-4F3F-8C2F-F162808CDFD5}"/>
          </ac:spMkLst>
        </pc:spChg>
        <pc:spChg chg="mod">
          <ac:chgData name="Feracor, James" userId="84027bb8-3bf2-4d48-b8cd-9732617c25f2" providerId="ADAL" clId="{BC1D9AB1-F867-4F53-A93F-3F0F4740CC2B}" dt="2022-06-06T22:58:50.589" v="23753" actId="14100"/>
          <ac:spMkLst>
            <pc:docMk/>
            <pc:sldMk cId="3559062802" sldId="400"/>
            <ac:spMk id="15" creationId="{9F375CC1-8CB4-4A8B-9C85-70CDE22BBC32}"/>
          </ac:spMkLst>
        </pc:spChg>
        <pc:picChg chg="del">
          <ac:chgData name="Feracor, James" userId="84027bb8-3bf2-4d48-b8cd-9732617c25f2" providerId="ADAL" clId="{BC1D9AB1-F867-4F53-A93F-3F0F4740CC2B}" dt="2022-06-06T22:56:16.388" v="23335" actId="478"/>
          <ac:picMkLst>
            <pc:docMk/>
            <pc:sldMk cId="3559062802" sldId="400"/>
            <ac:picMk id="5" creationId="{C389BBF5-DB6C-434A-B61E-3D61904DB6B8}"/>
          </ac:picMkLst>
        </pc:picChg>
      </pc:sldChg>
      <pc:sldChg chg="addSp delSp modSp add mod ord modNotesTx">
        <pc:chgData name="Feracor, James" userId="84027bb8-3bf2-4d48-b8cd-9732617c25f2" providerId="ADAL" clId="{BC1D9AB1-F867-4F53-A93F-3F0F4740CC2B}" dt="2022-06-06T23:26:13.771" v="27315"/>
        <pc:sldMkLst>
          <pc:docMk/>
          <pc:sldMk cId="3493980712" sldId="401"/>
        </pc:sldMkLst>
        <pc:spChg chg="mod">
          <ac:chgData name="Feracor, James" userId="84027bb8-3bf2-4d48-b8cd-9732617c25f2" providerId="ADAL" clId="{BC1D9AB1-F867-4F53-A93F-3F0F4740CC2B}" dt="2022-06-06T23:20:42.513" v="27066" actId="1076"/>
          <ac:spMkLst>
            <pc:docMk/>
            <pc:sldMk cId="3493980712" sldId="401"/>
            <ac:spMk id="3" creationId="{0DCED6D6-8871-F040-97C9-889D4BD3A07F}"/>
          </ac:spMkLst>
        </pc:spChg>
        <pc:spChg chg="add del mod">
          <ac:chgData name="Feracor, James" userId="84027bb8-3bf2-4d48-b8cd-9732617c25f2" providerId="ADAL" clId="{BC1D9AB1-F867-4F53-A93F-3F0F4740CC2B}" dt="2022-06-06T23:12:16.444" v="25467" actId="478"/>
          <ac:spMkLst>
            <pc:docMk/>
            <pc:sldMk cId="3493980712" sldId="401"/>
            <ac:spMk id="10" creationId="{9FEC56CC-B1F9-4C9A-ABF6-5D57B38C969D}"/>
          </ac:spMkLst>
        </pc:spChg>
        <pc:spChg chg="add mod">
          <ac:chgData name="Feracor, James" userId="84027bb8-3bf2-4d48-b8cd-9732617c25f2" providerId="ADAL" clId="{BC1D9AB1-F867-4F53-A93F-3F0F4740CC2B}" dt="2022-06-06T23:22:29.361" v="27313" actId="1076"/>
          <ac:spMkLst>
            <pc:docMk/>
            <pc:sldMk cId="3493980712" sldId="401"/>
            <ac:spMk id="11" creationId="{DDEAEB6F-4B6A-482C-89E7-3D3A3CDF1428}"/>
          </ac:spMkLst>
        </pc:spChg>
        <pc:spChg chg="del">
          <ac:chgData name="Feracor, James" userId="84027bb8-3bf2-4d48-b8cd-9732617c25f2" providerId="ADAL" clId="{BC1D9AB1-F867-4F53-A93F-3F0F4740CC2B}" dt="2022-06-06T23:10:10.130" v="25196" actId="478"/>
          <ac:spMkLst>
            <pc:docMk/>
            <pc:sldMk cId="3493980712" sldId="401"/>
            <ac:spMk id="14" creationId="{A5F5A50B-BE43-4F3F-8C2F-F162808CDFD5}"/>
          </ac:spMkLst>
        </pc:spChg>
        <pc:spChg chg="mod">
          <ac:chgData name="Feracor, James" userId="84027bb8-3bf2-4d48-b8cd-9732617c25f2" providerId="ADAL" clId="{BC1D9AB1-F867-4F53-A93F-3F0F4740CC2B}" dt="2022-06-06T23:20:40.037" v="27065" actId="14100"/>
          <ac:spMkLst>
            <pc:docMk/>
            <pc:sldMk cId="3493980712" sldId="401"/>
            <ac:spMk id="15" creationId="{9F375CC1-8CB4-4A8B-9C85-70CDE22BBC32}"/>
          </ac:spMkLst>
        </pc:spChg>
        <pc:picChg chg="del">
          <ac:chgData name="Feracor, James" userId="84027bb8-3bf2-4d48-b8cd-9732617c25f2" providerId="ADAL" clId="{BC1D9AB1-F867-4F53-A93F-3F0F4740CC2B}" dt="2022-06-06T23:10:09.016" v="25195" actId="478"/>
          <ac:picMkLst>
            <pc:docMk/>
            <pc:sldMk cId="3493980712" sldId="401"/>
            <ac:picMk id="5" creationId="{C389BBF5-DB6C-434A-B61E-3D61904DB6B8}"/>
          </ac:picMkLst>
        </pc:picChg>
      </pc:sldChg>
      <pc:sldChg chg="addSp modSp add mod modShow modNotesTx">
        <pc:chgData name="Feracor, James" userId="84027bb8-3bf2-4d48-b8cd-9732617c25f2" providerId="ADAL" clId="{BC1D9AB1-F867-4F53-A93F-3F0F4740CC2B}" dt="2022-06-09T04:53:53.117" v="30944" actId="5793"/>
        <pc:sldMkLst>
          <pc:docMk/>
          <pc:sldMk cId="1369887096" sldId="402"/>
        </pc:sldMkLst>
        <pc:spChg chg="add mod">
          <ac:chgData name="Feracor, James" userId="84027bb8-3bf2-4d48-b8cd-9732617c25f2" providerId="ADAL" clId="{BC1D9AB1-F867-4F53-A93F-3F0F4740CC2B}" dt="2022-06-09T04:48:48.283" v="30884"/>
          <ac:spMkLst>
            <pc:docMk/>
            <pc:sldMk cId="1369887096" sldId="402"/>
            <ac:spMk id="21" creationId="{80A0175B-F3FC-4CDF-AEAA-7BE23251BE3B}"/>
          </ac:spMkLst>
        </pc:spChg>
        <pc:spChg chg="mod">
          <ac:chgData name="Feracor, James" userId="84027bb8-3bf2-4d48-b8cd-9732617c25f2" providerId="ADAL" clId="{BC1D9AB1-F867-4F53-A93F-3F0F4740CC2B}" dt="2022-06-09T04:53:53.117" v="30944" actId="5793"/>
          <ac:spMkLst>
            <pc:docMk/>
            <pc:sldMk cId="1369887096" sldId="402"/>
            <ac:spMk id="94" creationId="{96A64845-B980-4ACE-A4A6-B6B82E1E79D4}"/>
          </ac:spMkLst>
        </pc:spChg>
      </pc:sldChg>
      <pc:sldChg chg="addSp delSp modSp add mod">
        <pc:chgData name="Feracor, James" userId="84027bb8-3bf2-4d48-b8cd-9732617c25f2" providerId="ADAL" clId="{BC1D9AB1-F867-4F53-A93F-3F0F4740CC2B}" dt="2022-06-09T04:40:46.296" v="30883" actId="1076"/>
        <pc:sldMkLst>
          <pc:docMk/>
          <pc:sldMk cId="729296192" sldId="403"/>
        </pc:sldMkLst>
        <pc:spChg chg="del">
          <ac:chgData name="Feracor, James" userId="84027bb8-3bf2-4d48-b8cd-9732617c25f2" providerId="ADAL" clId="{BC1D9AB1-F867-4F53-A93F-3F0F4740CC2B}" dt="2022-06-09T04:35:04.300" v="30583" actId="478"/>
          <ac:spMkLst>
            <pc:docMk/>
            <pc:sldMk cId="729296192" sldId="403"/>
            <ac:spMk id="21" creationId="{88D1A3C2-ADDD-4947-A6D8-AC799E519C5E}"/>
          </ac:spMkLst>
        </pc:spChg>
        <pc:spChg chg="del">
          <ac:chgData name="Feracor, James" userId="84027bb8-3bf2-4d48-b8cd-9732617c25f2" providerId="ADAL" clId="{BC1D9AB1-F867-4F53-A93F-3F0F4740CC2B}" dt="2022-06-09T04:35:02.264" v="30581" actId="478"/>
          <ac:spMkLst>
            <pc:docMk/>
            <pc:sldMk cId="729296192" sldId="403"/>
            <ac:spMk id="22" creationId="{4DCF49CC-51D1-4EB1-942A-0E5244B2604F}"/>
          </ac:spMkLst>
        </pc:spChg>
        <pc:spChg chg="del">
          <ac:chgData name="Feracor, James" userId="84027bb8-3bf2-4d48-b8cd-9732617c25f2" providerId="ADAL" clId="{BC1D9AB1-F867-4F53-A93F-3F0F4740CC2B}" dt="2022-06-09T04:35:03.452" v="30582" actId="478"/>
          <ac:spMkLst>
            <pc:docMk/>
            <pc:sldMk cId="729296192" sldId="403"/>
            <ac:spMk id="24" creationId="{74BEFCB0-D5F8-4003-B501-E3C785A7E42E}"/>
          </ac:spMkLst>
        </pc:spChg>
        <pc:spChg chg="mod">
          <ac:chgData name="Feracor, James" userId="84027bb8-3bf2-4d48-b8cd-9732617c25f2" providerId="ADAL" clId="{BC1D9AB1-F867-4F53-A93F-3F0F4740CC2B}" dt="2022-06-09T04:40:31.302" v="30882" actId="1076"/>
          <ac:spMkLst>
            <pc:docMk/>
            <pc:sldMk cId="729296192" sldId="403"/>
            <ac:spMk id="25" creationId="{8DFFE162-032B-4185-BB9F-04A3220EBC86}"/>
          </ac:spMkLst>
        </pc:spChg>
        <pc:spChg chg="mod">
          <ac:chgData name="Feracor, James" userId="84027bb8-3bf2-4d48-b8cd-9732617c25f2" providerId="ADAL" clId="{BC1D9AB1-F867-4F53-A93F-3F0F4740CC2B}" dt="2022-06-09T04:40:46.296" v="30883" actId="1076"/>
          <ac:spMkLst>
            <pc:docMk/>
            <pc:sldMk cId="729296192" sldId="403"/>
            <ac:spMk id="26" creationId="{1E5F2FFA-CE1B-4085-A836-6F04B17B2E66}"/>
          </ac:spMkLst>
        </pc:spChg>
        <pc:spChg chg="mod">
          <ac:chgData name="Feracor, James" userId="84027bb8-3bf2-4d48-b8cd-9732617c25f2" providerId="ADAL" clId="{BC1D9AB1-F867-4F53-A93F-3F0F4740CC2B}" dt="2022-06-09T04:40:46.296" v="30883" actId="1076"/>
          <ac:spMkLst>
            <pc:docMk/>
            <pc:sldMk cId="729296192" sldId="403"/>
            <ac:spMk id="27" creationId="{45673FBA-6DB4-412A-8582-C473F8BCB84D}"/>
          </ac:spMkLst>
        </pc:spChg>
        <pc:spChg chg="mod">
          <ac:chgData name="Feracor, James" userId="84027bb8-3bf2-4d48-b8cd-9732617c25f2" providerId="ADAL" clId="{BC1D9AB1-F867-4F53-A93F-3F0F4740CC2B}" dt="2022-06-09T04:40:46.296" v="30883" actId="1076"/>
          <ac:spMkLst>
            <pc:docMk/>
            <pc:sldMk cId="729296192" sldId="403"/>
            <ac:spMk id="28" creationId="{357E604E-8611-44B0-9B81-90F1821E430F}"/>
          </ac:spMkLst>
        </pc:spChg>
        <pc:spChg chg="mod">
          <ac:chgData name="Feracor, James" userId="84027bb8-3bf2-4d48-b8cd-9732617c25f2" providerId="ADAL" clId="{BC1D9AB1-F867-4F53-A93F-3F0F4740CC2B}" dt="2022-06-09T04:40:46.296" v="30883" actId="1076"/>
          <ac:spMkLst>
            <pc:docMk/>
            <pc:sldMk cId="729296192" sldId="403"/>
            <ac:spMk id="29" creationId="{24982C58-F6AB-4274-A399-1FC112802109}"/>
          </ac:spMkLst>
        </pc:spChg>
        <pc:spChg chg="mod">
          <ac:chgData name="Feracor, James" userId="84027bb8-3bf2-4d48-b8cd-9732617c25f2" providerId="ADAL" clId="{BC1D9AB1-F867-4F53-A93F-3F0F4740CC2B}" dt="2022-06-09T04:40:46.296" v="30883" actId="1076"/>
          <ac:spMkLst>
            <pc:docMk/>
            <pc:sldMk cId="729296192" sldId="403"/>
            <ac:spMk id="30" creationId="{5F29DD8E-677E-4B33-AA57-42E5BA787094}"/>
          </ac:spMkLst>
        </pc:spChg>
        <pc:spChg chg="mod">
          <ac:chgData name="Feracor, James" userId="84027bb8-3bf2-4d48-b8cd-9732617c25f2" providerId="ADAL" clId="{BC1D9AB1-F867-4F53-A93F-3F0F4740CC2B}" dt="2022-06-09T04:40:46.296" v="30883" actId="1076"/>
          <ac:spMkLst>
            <pc:docMk/>
            <pc:sldMk cId="729296192" sldId="403"/>
            <ac:spMk id="31" creationId="{ADBDA471-79BC-4265-9C84-1D170715951E}"/>
          </ac:spMkLst>
        </pc:spChg>
        <pc:spChg chg="mod">
          <ac:chgData name="Feracor, James" userId="84027bb8-3bf2-4d48-b8cd-9732617c25f2" providerId="ADAL" clId="{BC1D9AB1-F867-4F53-A93F-3F0F4740CC2B}" dt="2022-06-09T04:40:31.302" v="30882" actId="1076"/>
          <ac:spMkLst>
            <pc:docMk/>
            <pc:sldMk cId="729296192" sldId="403"/>
            <ac:spMk id="32" creationId="{1BF39B5A-2963-4252-B44D-3C210A2B8CD7}"/>
          </ac:spMkLst>
        </pc:spChg>
        <pc:spChg chg="mod">
          <ac:chgData name="Feracor, James" userId="84027bb8-3bf2-4d48-b8cd-9732617c25f2" providerId="ADAL" clId="{BC1D9AB1-F867-4F53-A93F-3F0F4740CC2B}" dt="2022-06-09T04:40:31.302" v="30882" actId="1076"/>
          <ac:spMkLst>
            <pc:docMk/>
            <pc:sldMk cId="729296192" sldId="403"/>
            <ac:spMk id="33" creationId="{1FC80528-E984-4B6E-831C-F55E8B1BC913}"/>
          </ac:spMkLst>
        </pc:spChg>
        <pc:spChg chg="mod">
          <ac:chgData name="Feracor, James" userId="84027bb8-3bf2-4d48-b8cd-9732617c25f2" providerId="ADAL" clId="{BC1D9AB1-F867-4F53-A93F-3F0F4740CC2B}" dt="2022-06-09T04:40:31.302" v="30882" actId="1076"/>
          <ac:spMkLst>
            <pc:docMk/>
            <pc:sldMk cId="729296192" sldId="403"/>
            <ac:spMk id="34" creationId="{494F1984-1A37-4DF6-AC52-4AACEE1BEBD9}"/>
          </ac:spMkLst>
        </pc:spChg>
        <pc:spChg chg="mod">
          <ac:chgData name="Feracor, James" userId="84027bb8-3bf2-4d48-b8cd-9732617c25f2" providerId="ADAL" clId="{BC1D9AB1-F867-4F53-A93F-3F0F4740CC2B}" dt="2022-06-09T04:40:31.302" v="30882" actId="1076"/>
          <ac:spMkLst>
            <pc:docMk/>
            <pc:sldMk cId="729296192" sldId="403"/>
            <ac:spMk id="35" creationId="{B261574E-9695-487A-8DBE-032F7518DE34}"/>
          </ac:spMkLst>
        </pc:spChg>
        <pc:spChg chg="mod">
          <ac:chgData name="Feracor, James" userId="84027bb8-3bf2-4d48-b8cd-9732617c25f2" providerId="ADAL" clId="{BC1D9AB1-F867-4F53-A93F-3F0F4740CC2B}" dt="2022-06-09T04:40:31.302" v="30882" actId="1076"/>
          <ac:spMkLst>
            <pc:docMk/>
            <pc:sldMk cId="729296192" sldId="403"/>
            <ac:spMk id="36" creationId="{53C88756-45CA-49A7-B738-3CB8DF7AD885}"/>
          </ac:spMkLst>
        </pc:spChg>
        <pc:spChg chg="add mod">
          <ac:chgData name="Feracor, James" userId="84027bb8-3bf2-4d48-b8cd-9732617c25f2" providerId="ADAL" clId="{BC1D9AB1-F867-4F53-A93F-3F0F4740CC2B}" dt="2022-06-09T04:40:46.296" v="30883" actId="1076"/>
          <ac:spMkLst>
            <pc:docMk/>
            <pc:sldMk cId="729296192" sldId="403"/>
            <ac:spMk id="56" creationId="{EB787097-5713-4365-8407-360AC7D8D350}"/>
          </ac:spMkLst>
        </pc:spChg>
        <pc:spChg chg="add mod">
          <ac:chgData name="Feracor, James" userId="84027bb8-3bf2-4d48-b8cd-9732617c25f2" providerId="ADAL" clId="{BC1D9AB1-F867-4F53-A93F-3F0F4740CC2B}" dt="2022-06-09T04:40:46.296" v="30883" actId="1076"/>
          <ac:spMkLst>
            <pc:docMk/>
            <pc:sldMk cId="729296192" sldId="403"/>
            <ac:spMk id="57" creationId="{A06755A3-AD17-488D-AFA1-C23B7FC5A080}"/>
          </ac:spMkLst>
        </pc:spChg>
        <pc:spChg chg="add mod">
          <ac:chgData name="Feracor, James" userId="84027bb8-3bf2-4d48-b8cd-9732617c25f2" providerId="ADAL" clId="{BC1D9AB1-F867-4F53-A93F-3F0F4740CC2B}" dt="2022-06-09T04:40:46.296" v="30883" actId="1076"/>
          <ac:spMkLst>
            <pc:docMk/>
            <pc:sldMk cId="729296192" sldId="403"/>
            <ac:spMk id="58" creationId="{E04630F5-873A-4DC9-A98F-D558FF0A940A}"/>
          </ac:spMkLst>
        </pc:spChg>
        <pc:picChg chg="mod">
          <ac:chgData name="Feracor, James" userId="84027bb8-3bf2-4d48-b8cd-9732617c25f2" providerId="ADAL" clId="{BC1D9AB1-F867-4F53-A93F-3F0F4740CC2B}" dt="2022-06-09T04:40:31.302" v="30882" actId="1076"/>
          <ac:picMkLst>
            <pc:docMk/>
            <pc:sldMk cId="729296192" sldId="403"/>
            <ac:picMk id="20" creationId="{AF027B24-B574-45BA-B9CB-5D7B777E8F5A}"/>
          </ac:picMkLst>
        </pc:picChg>
        <pc:picChg chg="del">
          <ac:chgData name="Feracor, James" userId="84027bb8-3bf2-4d48-b8cd-9732617c25f2" providerId="ADAL" clId="{BC1D9AB1-F867-4F53-A93F-3F0F4740CC2B}" dt="2022-06-09T04:35:01.140" v="30580" actId="478"/>
          <ac:picMkLst>
            <pc:docMk/>
            <pc:sldMk cId="729296192" sldId="403"/>
            <ac:picMk id="23" creationId="{5FA9CB92-5865-4F05-9B9E-65EAA1524FBC}"/>
          </ac:picMkLst>
        </pc:picChg>
        <pc:picChg chg="add mod ord">
          <ac:chgData name="Feracor, James" userId="84027bb8-3bf2-4d48-b8cd-9732617c25f2" providerId="ADAL" clId="{BC1D9AB1-F867-4F53-A93F-3F0F4740CC2B}" dt="2022-06-09T04:40:46.296" v="30883" actId="1076"/>
          <ac:picMkLst>
            <pc:docMk/>
            <pc:sldMk cId="729296192" sldId="403"/>
            <ac:picMk id="43" creationId="{1ABD7250-F267-4801-BCF1-060DFBA36972}"/>
          </ac:picMkLst>
        </pc:picChg>
        <pc:cxnChg chg="mod">
          <ac:chgData name="Feracor, James" userId="84027bb8-3bf2-4d48-b8cd-9732617c25f2" providerId="ADAL" clId="{BC1D9AB1-F867-4F53-A93F-3F0F4740CC2B}" dt="2022-06-09T04:40:46.296" v="30883" actId="1076"/>
          <ac:cxnSpMkLst>
            <pc:docMk/>
            <pc:sldMk cId="729296192" sldId="403"/>
            <ac:cxnSpMk id="37" creationId="{DC3F3A56-3467-472D-BF55-ACE94F6B3AF4}"/>
          </ac:cxnSpMkLst>
        </pc:cxnChg>
        <pc:cxnChg chg="mod">
          <ac:chgData name="Feracor, James" userId="84027bb8-3bf2-4d48-b8cd-9732617c25f2" providerId="ADAL" clId="{BC1D9AB1-F867-4F53-A93F-3F0F4740CC2B}" dt="2022-06-09T04:40:46.296" v="30883" actId="1076"/>
          <ac:cxnSpMkLst>
            <pc:docMk/>
            <pc:sldMk cId="729296192" sldId="403"/>
            <ac:cxnSpMk id="38" creationId="{C63739D3-9EF2-4FC8-9BC3-F1664120AE06}"/>
          </ac:cxnSpMkLst>
        </pc:cxnChg>
        <pc:cxnChg chg="mod">
          <ac:chgData name="Feracor, James" userId="84027bb8-3bf2-4d48-b8cd-9732617c25f2" providerId="ADAL" clId="{BC1D9AB1-F867-4F53-A93F-3F0F4740CC2B}" dt="2022-06-09T04:40:46.296" v="30883" actId="1076"/>
          <ac:cxnSpMkLst>
            <pc:docMk/>
            <pc:sldMk cId="729296192" sldId="403"/>
            <ac:cxnSpMk id="39" creationId="{BDF0D155-1B47-4C78-BEDE-C7EDF32CDFE1}"/>
          </ac:cxnSpMkLst>
        </pc:cxnChg>
        <pc:cxnChg chg="mod">
          <ac:chgData name="Feracor, James" userId="84027bb8-3bf2-4d48-b8cd-9732617c25f2" providerId="ADAL" clId="{BC1D9AB1-F867-4F53-A93F-3F0F4740CC2B}" dt="2022-06-09T04:40:46.296" v="30883" actId="1076"/>
          <ac:cxnSpMkLst>
            <pc:docMk/>
            <pc:sldMk cId="729296192" sldId="403"/>
            <ac:cxnSpMk id="40" creationId="{B6C411A0-3C82-44FA-8562-73F2B6EA7715}"/>
          </ac:cxnSpMkLst>
        </pc:cxnChg>
        <pc:cxnChg chg="mod">
          <ac:chgData name="Feracor, James" userId="84027bb8-3bf2-4d48-b8cd-9732617c25f2" providerId="ADAL" clId="{BC1D9AB1-F867-4F53-A93F-3F0F4740CC2B}" dt="2022-06-09T04:40:46.296" v="30883" actId="1076"/>
          <ac:cxnSpMkLst>
            <pc:docMk/>
            <pc:sldMk cId="729296192" sldId="403"/>
            <ac:cxnSpMk id="41" creationId="{95C9E993-8905-4E4C-8D9F-ED988E8768B5}"/>
          </ac:cxnSpMkLst>
        </pc:cxnChg>
        <pc:cxnChg chg="mod">
          <ac:chgData name="Feracor, James" userId="84027bb8-3bf2-4d48-b8cd-9732617c25f2" providerId="ADAL" clId="{BC1D9AB1-F867-4F53-A93F-3F0F4740CC2B}" dt="2022-06-09T04:40:46.296" v="30883" actId="1076"/>
          <ac:cxnSpMkLst>
            <pc:docMk/>
            <pc:sldMk cId="729296192" sldId="403"/>
            <ac:cxnSpMk id="42" creationId="{AE4387A4-9C3D-4477-97E4-6F4E727B334F}"/>
          </ac:cxnSpMkLst>
        </pc:cxnChg>
      </pc:sldChg>
      <pc:sldChg chg="modSp new mod">
        <pc:chgData name="Feracor, James" userId="84027bb8-3bf2-4d48-b8cd-9732617c25f2" providerId="ADAL" clId="{BC1D9AB1-F867-4F53-A93F-3F0F4740CC2B}" dt="2022-06-10T16:36:54.325" v="32123" actId="20577"/>
        <pc:sldMkLst>
          <pc:docMk/>
          <pc:sldMk cId="2196316647" sldId="404"/>
        </pc:sldMkLst>
        <pc:spChg chg="mod">
          <ac:chgData name="Feracor, James" userId="84027bb8-3bf2-4d48-b8cd-9732617c25f2" providerId="ADAL" clId="{BC1D9AB1-F867-4F53-A93F-3F0F4740CC2B}" dt="2022-06-10T16:36:54.325" v="32123" actId="20577"/>
          <ac:spMkLst>
            <pc:docMk/>
            <pc:sldMk cId="2196316647" sldId="404"/>
            <ac:spMk id="2" creationId="{7EBC62B6-7B62-43D0-A866-8CB5C5839863}"/>
          </ac:spMkLst>
        </pc:spChg>
        <pc:spChg chg="mod">
          <ac:chgData name="Feracor, James" userId="84027bb8-3bf2-4d48-b8cd-9732617c25f2" providerId="ADAL" clId="{BC1D9AB1-F867-4F53-A93F-3F0F4740CC2B}" dt="2022-06-09T04:59:48.243" v="31343" actId="20577"/>
          <ac:spMkLst>
            <pc:docMk/>
            <pc:sldMk cId="2196316647" sldId="404"/>
            <ac:spMk id="4" creationId="{6348F86B-4606-40AC-B534-7E8C9EC735B4}"/>
          </ac:spMkLst>
        </pc:spChg>
        <pc:spChg chg="mod">
          <ac:chgData name="Feracor, James" userId="84027bb8-3bf2-4d48-b8cd-9732617c25f2" providerId="ADAL" clId="{BC1D9AB1-F867-4F53-A93F-3F0F4740CC2B}" dt="2022-06-09T04:59:42.662" v="31318" actId="20577"/>
          <ac:spMkLst>
            <pc:docMk/>
            <pc:sldMk cId="2196316647" sldId="404"/>
            <ac:spMk id="5" creationId="{BC65279C-D9A1-4AAB-A258-CE82A92D9F31}"/>
          </ac:spMkLst>
        </pc:spChg>
      </pc:sldChg>
      <pc:sldChg chg="delSp modSp add mod">
        <pc:chgData name="Feracor, James" userId="84027bb8-3bf2-4d48-b8cd-9732617c25f2" providerId="ADAL" clId="{BC1D9AB1-F867-4F53-A93F-3F0F4740CC2B}" dt="2022-06-09T18:40:31.368" v="32017" actId="20577"/>
        <pc:sldMkLst>
          <pc:docMk/>
          <pc:sldMk cId="3162774977" sldId="405"/>
        </pc:sldMkLst>
        <pc:spChg chg="mod">
          <ac:chgData name="Feracor, James" userId="84027bb8-3bf2-4d48-b8cd-9732617c25f2" providerId="ADAL" clId="{BC1D9AB1-F867-4F53-A93F-3F0F4740CC2B}" dt="2022-06-09T18:40:31.368" v="32017" actId="20577"/>
          <ac:spMkLst>
            <pc:docMk/>
            <pc:sldMk cId="3162774977" sldId="405"/>
            <ac:spMk id="2" creationId="{16EECD94-17E8-6B4C-84AE-7E6D5C31D1B5}"/>
          </ac:spMkLst>
        </pc:spChg>
        <pc:spChg chg="mod">
          <ac:chgData name="Feracor, James" userId="84027bb8-3bf2-4d48-b8cd-9732617c25f2" providerId="ADAL" clId="{BC1D9AB1-F867-4F53-A93F-3F0F4740CC2B}" dt="2022-06-09T18:40:23.864" v="31988" actId="27636"/>
          <ac:spMkLst>
            <pc:docMk/>
            <pc:sldMk cId="3162774977" sldId="405"/>
            <ac:spMk id="3" creationId="{0DCED6D6-8871-F040-97C9-889D4BD3A07F}"/>
          </ac:spMkLst>
        </pc:spChg>
        <pc:spChg chg="del">
          <ac:chgData name="Feracor, James" userId="84027bb8-3bf2-4d48-b8cd-9732617c25f2" providerId="ADAL" clId="{BC1D9AB1-F867-4F53-A93F-3F0F4740CC2B}" dt="2022-06-09T18:40:21.221" v="31984" actId="478"/>
          <ac:spMkLst>
            <pc:docMk/>
            <pc:sldMk cId="3162774977" sldId="405"/>
            <ac:spMk id="6" creationId="{E6B98689-8E0D-7944-87F2-C62531C54BEC}"/>
          </ac:spMkLst>
        </pc:spChg>
        <pc:spChg chg="del">
          <ac:chgData name="Feracor, James" userId="84027bb8-3bf2-4d48-b8cd-9732617c25f2" providerId="ADAL" clId="{BC1D9AB1-F867-4F53-A93F-3F0F4740CC2B}" dt="2022-06-09T18:40:21.221" v="31984" actId="478"/>
          <ac:spMkLst>
            <pc:docMk/>
            <pc:sldMk cId="3162774977" sldId="405"/>
            <ac:spMk id="24" creationId="{0166F6CA-D5D0-45B7-B42A-1E34E96E93E3}"/>
          </ac:spMkLst>
        </pc:spChg>
        <pc:spChg chg="del">
          <ac:chgData name="Feracor, James" userId="84027bb8-3bf2-4d48-b8cd-9732617c25f2" providerId="ADAL" clId="{BC1D9AB1-F867-4F53-A93F-3F0F4740CC2B}" dt="2022-06-09T18:40:21.221" v="31984" actId="478"/>
          <ac:spMkLst>
            <pc:docMk/>
            <pc:sldMk cId="3162774977" sldId="405"/>
            <ac:spMk id="27" creationId="{B97218A1-F107-4964-A879-3AD1372A8CE2}"/>
          </ac:spMkLst>
        </pc:spChg>
        <pc:spChg chg="del">
          <ac:chgData name="Feracor, James" userId="84027bb8-3bf2-4d48-b8cd-9732617c25f2" providerId="ADAL" clId="{BC1D9AB1-F867-4F53-A93F-3F0F4740CC2B}" dt="2022-06-09T18:40:21.221" v="31984" actId="478"/>
          <ac:spMkLst>
            <pc:docMk/>
            <pc:sldMk cId="3162774977" sldId="405"/>
            <ac:spMk id="28" creationId="{3471578F-D3DA-420D-9A13-40771D085C9C}"/>
          </ac:spMkLst>
        </pc:spChg>
        <pc:spChg chg="del">
          <ac:chgData name="Feracor, James" userId="84027bb8-3bf2-4d48-b8cd-9732617c25f2" providerId="ADAL" clId="{BC1D9AB1-F867-4F53-A93F-3F0F4740CC2B}" dt="2022-06-09T18:40:21.221" v="31984" actId="478"/>
          <ac:spMkLst>
            <pc:docMk/>
            <pc:sldMk cId="3162774977" sldId="405"/>
            <ac:spMk id="29" creationId="{30E4CE29-0ADB-41CF-B05C-AED32E2884BA}"/>
          </ac:spMkLst>
        </pc:spChg>
        <pc:spChg chg="del">
          <ac:chgData name="Feracor, James" userId="84027bb8-3bf2-4d48-b8cd-9732617c25f2" providerId="ADAL" clId="{BC1D9AB1-F867-4F53-A93F-3F0F4740CC2B}" dt="2022-06-09T18:40:21.221" v="31984" actId="478"/>
          <ac:spMkLst>
            <pc:docMk/>
            <pc:sldMk cId="3162774977" sldId="405"/>
            <ac:spMk id="31" creationId="{8AC98CE1-D7B9-4738-9798-FDDBA0861567}"/>
          </ac:spMkLst>
        </pc:spChg>
        <pc:picChg chg="del">
          <ac:chgData name="Feracor, James" userId="84027bb8-3bf2-4d48-b8cd-9732617c25f2" providerId="ADAL" clId="{BC1D9AB1-F867-4F53-A93F-3F0F4740CC2B}" dt="2022-06-09T18:40:21.221" v="31984" actId="478"/>
          <ac:picMkLst>
            <pc:docMk/>
            <pc:sldMk cId="3162774977" sldId="405"/>
            <ac:picMk id="18" creationId="{1654E5FF-7373-4B55-9EEE-FBE0A46551D9}"/>
          </ac:picMkLst>
        </pc:picChg>
        <pc:picChg chg="del">
          <ac:chgData name="Feracor, James" userId="84027bb8-3bf2-4d48-b8cd-9732617c25f2" providerId="ADAL" clId="{BC1D9AB1-F867-4F53-A93F-3F0F4740CC2B}" dt="2022-06-09T18:40:21.221" v="31984" actId="478"/>
          <ac:picMkLst>
            <pc:docMk/>
            <pc:sldMk cId="3162774977" sldId="405"/>
            <ac:picMk id="21" creationId="{ADC279E3-ECF6-425D-89C3-6E3A78629EB1}"/>
          </ac:picMkLst>
        </pc:picChg>
        <pc:cxnChg chg="del mod">
          <ac:chgData name="Feracor, James" userId="84027bb8-3bf2-4d48-b8cd-9732617c25f2" providerId="ADAL" clId="{BC1D9AB1-F867-4F53-A93F-3F0F4740CC2B}" dt="2022-06-09T18:40:21.221" v="31984" actId="478"/>
          <ac:cxnSpMkLst>
            <pc:docMk/>
            <pc:sldMk cId="3162774977" sldId="405"/>
            <ac:cxnSpMk id="25" creationId="{71FF6AAF-B040-40E3-8085-C418D9633DBB}"/>
          </ac:cxnSpMkLst>
        </pc:cxnChg>
        <pc:cxnChg chg="del mod">
          <ac:chgData name="Feracor, James" userId="84027bb8-3bf2-4d48-b8cd-9732617c25f2" providerId="ADAL" clId="{BC1D9AB1-F867-4F53-A93F-3F0F4740CC2B}" dt="2022-06-09T18:40:21.221" v="31984" actId="478"/>
          <ac:cxnSpMkLst>
            <pc:docMk/>
            <pc:sldMk cId="3162774977" sldId="405"/>
            <ac:cxnSpMk id="32" creationId="{1ED061F6-876B-49ED-9A24-BA39AFEE7D57}"/>
          </ac:cxnSpMkLst>
        </pc:cxnChg>
      </pc:sldChg>
      <pc:sldChg chg="new del">
        <pc:chgData name="Feracor, James" userId="84027bb8-3bf2-4d48-b8cd-9732617c25f2" providerId="ADAL" clId="{BC1D9AB1-F867-4F53-A93F-3F0F4740CC2B}" dt="2022-06-09T18:42:57.154" v="32030" actId="680"/>
        <pc:sldMkLst>
          <pc:docMk/>
          <pc:sldMk cId="1558994138" sldId="406"/>
        </pc:sldMkLst>
      </pc:sldChg>
    </pc:docChg>
  </pc:docChgLst>
  <pc:docChgLst>
    <pc:chgData name="McDonald, Sean" userId="429f8ceb-991f-43ab-a7dd-7880efae3317" providerId="ADAL" clId="{665133EE-724E-4492-9E99-B578BC7E03C2}"/>
    <pc:docChg chg="undo custSel addSld delSld modSld sldOrd modSection">
      <pc:chgData name="McDonald, Sean" userId="429f8ceb-991f-43ab-a7dd-7880efae3317" providerId="ADAL" clId="{665133EE-724E-4492-9E99-B578BC7E03C2}" dt="2022-06-15T21:24:23.939" v="7714"/>
      <pc:docMkLst>
        <pc:docMk/>
      </pc:docMkLst>
      <pc:sldChg chg="del">
        <pc:chgData name="McDonald, Sean" userId="429f8ceb-991f-43ab-a7dd-7880efae3317" providerId="ADAL" clId="{665133EE-724E-4492-9E99-B578BC7E03C2}" dt="2022-06-01T16:29:18.528" v="7526" actId="2696"/>
        <pc:sldMkLst>
          <pc:docMk/>
          <pc:sldMk cId="2445723964" sldId="333"/>
        </pc:sldMkLst>
      </pc:sldChg>
      <pc:sldChg chg="addSp modSp mod">
        <pc:chgData name="McDonald, Sean" userId="429f8ceb-991f-43ab-a7dd-7880efae3317" providerId="ADAL" clId="{665133EE-724E-4492-9E99-B578BC7E03C2}" dt="2022-06-15T21:21:47.303" v="7617"/>
        <pc:sldMkLst>
          <pc:docMk/>
          <pc:sldMk cId="4097145113" sldId="345"/>
        </pc:sldMkLst>
        <pc:spChg chg="mod">
          <ac:chgData name="McDonald, Sean" userId="429f8ceb-991f-43ab-a7dd-7880efae3317" providerId="ADAL" clId="{665133EE-724E-4492-9E99-B578BC7E03C2}" dt="2022-06-15T17:21:08.072" v="7595" actId="20577"/>
          <ac:spMkLst>
            <pc:docMk/>
            <pc:sldMk cId="4097145113" sldId="345"/>
            <ac:spMk id="3" creationId="{0DCED6D6-8871-F040-97C9-889D4BD3A07F}"/>
          </ac:spMkLst>
        </pc:spChg>
        <pc:grpChg chg="mod">
          <ac:chgData name="McDonald, Sean" userId="429f8ceb-991f-43ab-a7dd-7880efae3317" providerId="ADAL" clId="{665133EE-724E-4492-9E99-B578BC7E03C2}" dt="2022-06-15T17:34:10.223" v="7609"/>
          <ac:grpSpMkLst>
            <pc:docMk/>
            <pc:sldMk cId="4097145113" sldId="345"/>
            <ac:grpSpMk id="14" creationId="{2A409067-5889-4416-9E0A-725CAFEF7B6D}"/>
          </ac:grpSpMkLst>
        </pc:grpChg>
        <pc:grpChg chg="mod">
          <ac:chgData name="McDonald, Sean" userId="429f8ceb-991f-43ab-a7dd-7880efae3317" providerId="ADAL" clId="{665133EE-724E-4492-9E99-B578BC7E03C2}" dt="2022-06-15T17:34:10.223" v="7609"/>
          <ac:grpSpMkLst>
            <pc:docMk/>
            <pc:sldMk cId="4097145113" sldId="345"/>
            <ac:grpSpMk id="15" creationId="{F98F0C42-EFD7-4466-A5E7-5EDB21D4549D}"/>
          </ac:grpSpMkLst>
        </pc:grpChg>
        <pc:picChg chg="add mod">
          <ac:chgData name="McDonald, Sean" userId="429f8ceb-991f-43ab-a7dd-7880efae3317" providerId="ADAL" clId="{665133EE-724E-4492-9E99-B578BC7E03C2}" dt="2022-06-15T17:33:54.164" v="7604" actId="1076"/>
          <ac:picMkLst>
            <pc:docMk/>
            <pc:sldMk cId="4097145113" sldId="345"/>
            <ac:picMk id="6" creationId="{9A5C0B38-1332-47A2-A9BF-F99092329ED8}"/>
          </ac:picMkLst>
        </pc:picChg>
        <pc:picChg chg="add mod">
          <ac:chgData name="McDonald, Sean" userId="429f8ceb-991f-43ab-a7dd-7880efae3317" providerId="ADAL" clId="{665133EE-724E-4492-9E99-B578BC7E03C2}" dt="2022-06-15T21:21:47.303" v="7617"/>
          <ac:picMkLst>
            <pc:docMk/>
            <pc:sldMk cId="4097145113" sldId="345"/>
            <ac:picMk id="6" creationId="{E95EAA57-403F-4BF7-993F-41EA6EAE1B14}"/>
          </ac:picMkLst>
        </pc:picChg>
        <pc:picChg chg="add mod">
          <ac:chgData name="McDonald, Sean" userId="429f8ceb-991f-43ab-a7dd-7880efae3317" providerId="ADAL" clId="{665133EE-724E-4492-9E99-B578BC7E03C2}" dt="2022-06-15T21:21:47.303" v="7617"/>
          <ac:picMkLst>
            <pc:docMk/>
            <pc:sldMk cId="4097145113" sldId="345"/>
            <ac:picMk id="7" creationId="{96B64C56-7368-4132-BEC5-C152E569A1DD}"/>
          </ac:picMkLst>
        </pc:picChg>
        <pc:picChg chg="add mod">
          <ac:chgData name="McDonald, Sean" userId="429f8ceb-991f-43ab-a7dd-7880efae3317" providerId="ADAL" clId="{665133EE-724E-4492-9E99-B578BC7E03C2}" dt="2022-06-15T21:21:47.303" v="7617"/>
          <ac:picMkLst>
            <pc:docMk/>
            <pc:sldMk cId="4097145113" sldId="345"/>
            <ac:picMk id="9" creationId="{74DA7941-AB43-4D85-93CD-705E791A95EB}"/>
          </ac:picMkLst>
        </pc:picChg>
        <pc:picChg chg="add mod">
          <ac:chgData name="McDonald, Sean" userId="429f8ceb-991f-43ab-a7dd-7880efae3317" providerId="ADAL" clId="{665133EE-724E-4492-9E99-B578BC7E03C2}" dt="2022-06-15T17:33:53.250" v="7603" actId="1076"/>
          <ac:picMkLst>
            <pc:docMk/>
            <pc:sldMk cId="4097145113" sldId="345"/>
            <ac:picMk id="9" creationId="{C797A062-5793-43DD-A518-E40B39F40FAE}"/>
          </ac:picMkLst>
        </pc:picChg>
        <pc:picChg chg="add mod">
          <ac:chgData name="McDonald, Sean" userId="429f8ceb-991f-43ab-a7dd-7880efae3317" providerId="ADAL" clId="{665133EE-724E-4492-9E99-B578BC7E03C2}" dt="2022-06-15T17:38:00.480" v="7616" actId="1076"/>
          <ac:picMkLst>
            <pc:docMk/>
            <pc:sldMk cId="4097145113" sldId="345"/>
            <ac:picMk id="19" creationId="{66AD4F58-4F21-44EC-8E10-D03F46A27A60}"/>
          </ac:picMkLst>
        </pc:picChg>
        <pc:inkChg chg="add mod">
          <ac:chgData name="McDonald, Sean" userId="429f8ceb-991f-43ab-a7dd-7880efae3317" providerId="ADAL" clId="{665133EE-724E-4492-9E99-B578BC7E03C2}" dt="2022-06-15T17:34:10.223" v="7609"/>
          <ac:inkMkLst>
            <pc:docMk/>
            <pc:sldMk cId="4097145113" sldId="345"/>
            <ac:inkMk id="10" creationId="{248E2DB5-D439-47AF-9A07-F6089B329E3D}"/>
          </ac:inkMkLst>
        </pc:inkChg>
        <pc:inkChg chg="add mod">
          <ac:chgData name="McDonald, Sean" userId="429f8ceb-991f-43ab-a7dd-7880efae3317" providerId="ADAL" clId="{665133EE-724E-4492-9E99-B578BC7E03C2}" dt="2022-06-15T17:34:10.223" v="7609"/>
          <ac:inkMkLst>
            <pc:docMk/>
            <pc:sldMk cId="4097145113" sldId="345"/>
            <ac:inkMk id="11" creationId="{7626BB16-E4F9-44D2-889E-E576391413CA}"/>
          </ac:inkMkLst>
        </pc:inkChg>
        <pc:inkChg chg="add mod">
          <ac:chgData name="McDonald, Sean" userId="429f8ceb-991f-43ab-a7dd-7880efae3317" providerId="ADAL" clId="{665133EE-724E-4492-9E99-B578BC7E03C2}" dt="2022-06-15T17:34:10.223" v="7609"/>
          <ac:inkMkLst>
            <pc:docMk/>
            <pc:sldMk cId="4097145113" sldId="345"/>
            <ac:inkMk id="12" creationId="{22879D38-F17C-4E0C-9B6E-A505D0ACD65D}"/>
          </ac:inkMkLst>
        </pc:inkChg>
        <pc:inkChg chg="add mod">
          <ac:chgData name="McDonald, Sean" userId="429f8ceb-991f-43ab-a7dd-7880efae3317" providerId="ADAL" clId="{665133EE-724E-4492-9E99-B578BC7E03C2}" dt="2022-06-15T17:34:10.223" v="7609"/>
          <ac:inkMkLst>
            <pc:docMk/>
            <pc:sldMk cId="4097145113" sldId="345"/>
            <ac:inkMk id="13" creationId="{EC599B71-0615-48B9-9C0A-C46115CA0ABB}"/>
          </ac:inkMkLst>
        </pc:inkChg>
        <pc:inkChg chg="add">
          <ac:chgData name="McDonald, Sean" userId="429f8ceb-991f-43ab-a7dd-7880efae3317" providerId="ADAL" clId="{665133EE-724E-4492-9E99-B578BC7E03C2}" dt="2022-06-15T17:34:16.408" v="7610" actId="9405"/>
          <ac:inkMkLst>
            <pc:docMk/>
            <pc:sldMk cId="4097145113" sldId="345"/>
            <ac:inkMk id="16" creationId="{94273211-0E20-4150-97B2-8F0A163FB047}"/>
          </ac:inkMkLst>
        </pc:inkChg>
        <pc:inkChg chg="add">
          <ac:chgData name="McDonald, Sean" userId="429f8ceb-991f-43ab-a7dd-7880efae3317" providerId="ADAL" clId="{665133EE-724E-4492-9E99-B578BC7E03C2}" dt="2022-06-15T17:37:53.120" v="7611" actId="9405"/>
          <ac:inkMkLst>
            <pc:docMk/>
            <pc:sldMk cId="4097145113" sldId="345"/>
            <ac:inkMk id="17" creationId="{C779CDF8-563C-4E79-9D4F-5A0E20822B97}"/>
          </ac:inkMkLst>
        </pc:inkChg>
      </pc:sldChg>
      <pc:sldChg chg="addSp delSp modSp mod modNotesTx">
        <pc:chgData name="McDonald, Sean" userId="429f8ceb-991f-43ab-a7dd-7880efae3317" providerId="ADAL" clId="{665133EE-724E-4492-9E99-B578BC7E03C2}" dt="2022-06-01T16:27:20.137" v="7226" actId="20577"/>
        <pc:sldMkLst>
          <pc:docMk/>
          <pc:sldMk cId="2292526471" sldId="347"/>
        </pc:sldMkLst>
        <pc:picChg chg="add del">
          <ac:chgData name="McDonald, Sean" userId="429f8ceb-991f-43ab-a7dd-7880efae3317" providerId="ADAL" clId="{665133EE-724E-4492-9E99-B578BC7E03C2}" dt="2022-06-01T15:08:55.780" v="223" actId="478"/>
          <ac:picMkLst>
            <pc:docMk/>
            <pc:sldMk cId="2292526471" sldId="347"/>
            <ac:picMk id="6" creationId="{4DF4AE53-48B0-43AA-88C1-AECBA9B2B8B0}"/>
          </ac:picMkLst>
        </pc:picChg>
        <pc:picChg chg="add del mod">
          <ac:chgData name="McDonald, Sean" userId="429f8ceb-991f-43ab-a7dd-7880efae3317" providerId="ADAL" clId="{665133EE-724E-4492-9E99-B578BC7E03C2}" dt="2022-06-01T15:14:37.253" v="237" actId="478"/>
          <ac:picMkLst>
            <pc:docMk/>
            <pc:sldMk cId="2292526471" sldId="347"/>
            <ac:picMk id="9" creationId="{14F6C873-B31C-4033-9267-38AFF807D525}"/>
          </ac:picMkLst>
        </pc:picChg>
        <pc:picChg chg="add del mod">
          <ac:chgData name="McDonald, Sean" userId="429f8ceb-991f-43ab-a7dd-7880efae3317" providerId="ADAL" clId="{665133EE-724E-4492-9E99-B578BC7E03C2}" dt="2022-06-01T15:29:38.964" v="263" actId="478"/>
          <ac:picMkLst>
            <pc:docMk/>
            <pc:sldMk cId="2292526471" sldId="347"/>
            <ac:picMk id="11" creationId="{3B7B4E42-E001-4715-8814-933B67DD4020}"/>
          </ac:picMkLst>
        </pc:picChg>
        <pc:picChg chg="add mod">
          <ac:chgData name="McDonald, Sean" userId="429f8ceb-991f-43ab-a7dd-7880efae3317" providerId="ADAL" clId="{665133EE-724E-4492-9E99-B578BC7E03C2}" dt="2022-06-01T15:29:42.013" v="266" actId="962"/>
          <ac:picMkLst>
            <pc:docMk/>
            <pc:sldMk cId="2292526471" sldId="347"/>
            <ac:picMk id="13" creationId="{AB1CE4B7-90C3-414E-BF68-DD02D7FE49B6}"/>
          </ac:picMkLst>
        </pc:picChg>
      </pc:sldChg>
      <pc:sldChg chg="addSp modSp mod">
        <pc:chgData name="McDonald, Sean" userId="429f8ceb-991f-43ab-a7dd-7880efae3317" providerId="ADAL" clId="{665133EE-724E-4492-9E99-B578BC7E03C2}" dt="2022-06-01T16:28:53.108" v="7525" actId="20577"/>
        <pc:sldMkLst>
          <pc:docMk/>
          <pc:sldMk cId="1178944921" sldId="348"/>
        </pc:sldMkLst>
        <pc:spChg chg="mod">
          <ac:chgData name="McDonald, Sean" userId="429f8ceb-991f-43ab-a7dd-7880efae3317" providerId="ADAL" clId="{665133EE-724E-4492-9E99-B578BC7E03C2}" dt="2022-06-01T16:28:53.108" v="7525" actId="20577"/>
          <ac:spMkLst>
            <pc:docMk/>
            <pc:sldMk cId="1178944921" sldId="348"/>
            <ac:spMk id="3" creationId="{0DCED6D6-8871-F040-97C9-889D4BD3A07F}"/>
          </ac:spMkLst>
        </pc:spChg>
        <pc:picChg chg="add mod modCrop">
          <ac:chgData name="McDonald, Sean" userId="429f8ceb-991f-43ab-a7dd-7880efae3317" providerId="ADAL" clId="{665133EE-724E-4492-9E99-B578BC7E03C2}" dt="2022-06-01T15:01:11.202" v="221" actId="732"/>
          <ac:picMkLst>
            <pc:docMk/>
            <pc:sldMk cId="1178944921" sldId="348"/>
            <ac:picMk id="6" creationId="{4AD8C23A-6678-4107-84CE-E1E45E2198F3}"/>
          </ac:picMkLst>
        </pc:picChg>
      </pc:sldChg>
      <pc:sldChg chg="addSp delSp mod">
        <pc:chgData name="McDonald, Sean" userId="429f8ceb-991f-43ab-a7dd-7880efae3317" providerId="ADAL" clId="{665133EE-724E-4492-9E99-B578BC7E03C2}" dt="2022-06-01T15:26:29.910" v="254" actId="478"/>
        <pc:sldMkLst>
          <pc:docMk/>
          <pc:sldMk cId="1748097612" sldId="349"/>
        </pc:sldMkLst>
        <pc:picChg chg="add del">
          <ac:chgData name="McDonald, Sean" userId="429f8ceb-991f-43ab-a7dd-7880efae3317" providerId="ADAL" clId="{665133EE-724E-4492-9E99-B578BC7E03C2}" dt="2022-06-01T15:14:33.162" v="235" actId="478"/>
          <ac:picMkLst>
            <pc:docMk/>
            <pc:sldMk cId="1748097612" sldId="349"/>
            <ac:picMk id="6" creationId="{1756AD06-0341-4EDB-A0D0-AD05F5CA7528}"/>
          </ac:picMkLst>
        </pc:picChg>
        <pc:picChg chg="add del">
          <ac:chgData name="McDonald, Sean" userId="429f8ceb-991f-43ab-a7dd-7880efae3317" providerId="ADAL" clId="{665133EE-724E-4492-9E99-B578BC7E03C2}" dt="2022-06-01T15:26:29.910" v="254" actId="478"/>
          <ac:picMkLst>
            <pc:docMk/>
            <pc:sldMk cId="1748097612" sldId="349"/>
            <ac:picMk id="9" creationId="{AB4F16FC-E77F-421C-96DA-4BD3A6222E02}"/>
          </ac:picMkLst>
        </pc:picChg>
      </pc:sldChg>
      <pc:sldChg chg="addSp delSp modSp add mod modNotesTx">
        <pc:chgData name="McDonald, Sean" userId="429f8ceb-991f-43ab-a7dd-7880efae3317" providerId="ADAL" clId="{665133EE-724E-4492-9E99-B578BC7E03C2}" dt="2022-06-01T15:33:32.573" v="913" actId="20577"/>
        <pc:sldMkLst>
          <pc:docMk/>
          <pc:sldMk cId="4214402672" sldId="353"/>
        </pc:sldMkLst>
        <pc:spChg chg="mod">
          <ac:chgData name="McDonald, Sean" userId="429f8ceb-991f-43ab-a7dd-7880efae3317" providerId="ADAL" clId="{665133EE-724E-4492-9E99-B578BC7E03C2}" dt="2022-06-01T15:31:38.258" v="487" actId="313"/>
          <ac:spMkLst>
            <pc:docMk/>
            <pc:sldMk cId="4214402672" sldId="353"/>
            <ac:spMk id="3" creationId="{0DCED6D6-8871-F040-97C9-889D4BD3A07F}"/>
          </ac:spMkLst>
        </pc:spChg>
        <pc:picChg chg="add del">
          <ac:chgData name="McDonald, Sean" userId="429f8ceb-991f-43ab-a7dd-7880efae3317" providerId="ADAL" clId="{665133EE-724E-4492-9E99-B578BC7E03C2}" dt="2022-06-01T15:14:36.135" v="236" actId="478"/>
          <ac:picMkLst>
            <pc:docMk/>
            <pc:sldMk cId="4214402672" sldId="353"/>
            <ac:picMk id="6" creationId="{D8A35F11-FC1D-4733-9950-F497DC4AA403}"/>
          </ac:picMkLst>
        </pc:picChg>
        <pc:picChg chg="del">
          <ac:chgData name="McDonald, Sean" userId="429f8ceb-991f-43ab-a7dd-7880efae3317" providerId="ADAL" clId="{665133EE-724E-4492-9E99-B578BC7E03C2}" dt="2022-06-01T15:10:32.739" v="227" actId="478"/>
          <ac:picMkLst>
            <pc:docMk/>
            <pc:sldMk cId="4214402672" sldId="353"/>
            <ac:picMk id="9" creationId="{14F6C873-B31C-4033-9267-38AFF807D525}"/>
          </ac:picMkLst>
        </pc:picChg>
        <pc:picChg chg="add mod">
          <ac:chgData name="McDonald, Sean" userId="429f8ceb-991f-43ab-a7dd-7880efae3317" providerId="ADAL" clId="{665133EE-724E-4492-9E99-B578BC7E03C2}" dt="2022-06-01T15:31:41.194" v="489" actId="1076"/>
          <ac:picMkLst>
            <pc:docMk/>
            <pc:sldMk cId="4214402672" sldId="353"/>
            <ac:picMk id="10" creationId="{7B61C1CB-C146-4C35-8323-4ED0A0AF332F}"/>
          </ac:picMkLst>
        </pc:picChg>
      </pc:sldChg>
      <pc:sldChg chg="addSp delSp modSp add mod modNotesTx">
        <pc:chgData name="McDonald, Sean" userId="429f8ceb-991f-43ab-a7dd-7880efae3317" providerId="ADAL" clId="{665133EE-724E-4492-9E99-B578BC7E03C2}" dt="2022-06-01T15:39:51.471" v="1592" actId="20577"/>
        <pc:sldMkLst>
          <pc:docMk/>
          <pc:sldMk cId="354551763" sldId="354"/>
        </pc:sldMkLst>
        <pc:spChg chg="mod">
          <ac:chgData name="McDonald, Sean" userId="429f8ceb-991f-43ab-a7dd-7880efae3317" providerId="ADAL" clId="{665133EE-724E-4492-9E99-B578BC7E03C2}" dt="2022-06-01T15:36:19.276" v="1263" actId="6549"/>
          <ac:spMkLst>
            <pc:docMk/>
            <pc:sldMk cId="354551763" sldId="354"/>
            <ac:spMk id="3" creationId="{0DCED6D6-8871-F040-97C9-889D4BD3A07F}"/>
          </ac:spMkLst>
        </pc:spChg>
        <pc:picChg chg="del">
          <ac:chgData name="McDonald, Sean" userId="429f8ceb-991f-43ab-a7dd-7880efae3317" providerId="ADAL" clId="{665133EE-724E-4492-9E99-B578BC7E03C2}" dt="2022-06-01T15:11:27.513" v="230" actId="478"/>
          <ac:picMkLst>
            <pc:docMk/>
            <pc:sldMk cId="354551763" sldId="354"/>
            <ac:picMk id="6" creationId="{D8A35F11-FC1D-4733-9950-F497DC4AA403}"/>
          </ac:picMkLst>
        </pc:picChg>
        <pc:picChg chg="add mod">
          <ac:chgData name="McDonald, Sean" userId="429f8ceb-991f-43ab-a7dd-7880efae3317" providerId="ADAL" clId="{665133EE-724E-4492-9E99-B578BC7E03C2}" dt="2022-06-01T15:33:52.749" v="914" actId="1076"/>
          <ac:picMkLst>
            <pc:docMk/>
            <pc:sldMk cId="354551763" sldId="354"/>
            <ac:picMk id="7" creationId="{5BCF4594-67D5-468E-8FC8-CE28D338C271}"/>
          </ac:picMkLst>
        </pc:picChg>
        <pc:picChg chg="add del">
          <ac:chgData name="McDonald, Sean" userId="429f8ceb-991f-43ab-a7dd-7880efae3317" providerId="ADAL" clId="{665133EE-724E-4492-9E99-B578BC7E03C2}" dt="2022-06-01T15:37:17.933" v="1356" actId="22"/>
          <ac:picMkLst>
            <pc:docMk/>
            <pc:sldMk cId="354551763" sldId="354"/>
            <ac:picMk id="10" creationId="{F6210DEF-BE46-4983-80AA-E777874A5FCB}"/>
          </ac:picMkLst>
        </pc:picChg>
      </pc:sldChg>
      <pc:sldChg chg="addSp modSp add mod modNotesTx">
        <pc:chgData name="McDonald, Sean" userId="429f8ceb-991f-43ab-a7dd-7880efae3317" providerId="ADAL" clId="{665133EE-724E-4492-9E99-B578BC7E03C2}" dt="2022-06-01T15:43:48.085" v="2082" actId="20577"/>
        <pc:sldMkLst>
          <pc:docMk/>
          <pc:sldMk cId="723038415" sldId="355"/>
        </pc:sldMkLst>
        <pc:spChg chg="add mod">
          <ac:chgData name="McDonald, Sean" userId="429f8ceb-991f-43ab-a7dd-7880efae3317" providerId="ADAL" clId="{665133EE-724E-4492-9E99-B578BC7E03C2}" dt="2022-06-01T15:41:16.332" v="1736" actId="20577"/>
          <ac:spMkLst>
            <pc:docMk/>
            <pc:sldMk cId="723038415" sldId="355"/>
            <ac:spMk id="9" creationId="{80E7769A-BCCD-44FE-BA55-A2B590B0D662}"/>
          </ac:spMkLst>
        </pc:spChg>
        <pc:picChg chg="add mod">
          <ac:chgData name="McDonald, Sean" userId="429f8ceb-991f-43ab-a7dd-7880efae3317" providerId="ADAL" clId="{665133EE-724E-4492-9E99-B578BC7E03C2}" dt="2022-06-01T15:41:20.568" v="1737" actId="1076"/>
          <ac:picMkLst>
            <pc:docMk/>
            <pc:sldMk cId="723038415" sldId="355"/>
            <ac:picMk id="6" creationId="{70243DE4-7228-485E-B1EA-043902C95A6A}"/>
          </ac:picMkLst>
        </pc:picChg>
      </pc:sldChg>
      <pc:sldChg chg="add del">
        <pc:chgData name="McDonald, Sean" userId="429f8ceb-991f-43ab-a7dd-7880efae3317" providerId="ADAL" clId="{665133EE-724E-4492-9E99-B578BC7E03C2}" dt="2022-06-01T15:11:35.943" v="233" actId="2696"/>
        <pc:sldMkLst>
          <pc:docMk/>
          <pc:sldMk cId="1952182471" sldId="356"/>
        </pc:sldMkLst>
      </pc:sldChg>
      <pc:sldChg chg="addSp delSp modSp add mod modNotesTx">
        <pc:chgData name="McDonald, Sean" userId="429f8ceb-991f-43ab-a7dd-7880efae3317" providerId="ADAL" clId="{665133EE-724E-4492-9E99-B578BC7E03C2}" dt="2022-06-01T15:53:44.863" v="3995" actId="20577"/>
        <pc:sldMkLst>
          <pc:docMk/>
          <pc:sldMk cId="2889031162" sldId="356"/>
        </pc:sldMkLst>
        <pc:spChg chg="mod">
          <ac:chgData name="McDonald, Sean" userId="429f8ceb-991f-43ab-a7dd-7880efae3317" providerId="ADAL" clId="{665133EE-724E-4492-9E99-B578BC7E03C2}" dt="2022-06-01T15:48:50.281" v="2818" actId="20577"/>
          <ac:spMkLst>
            <pc:docMk/>
            <pc:sldMk cId="2889031162" sldId="356"/>
            <ac:spMk id="3" creationId="{0DCED6D6-8871-F040-97C9-889D4BD3A07F}"/>
          </ac:spMkLst>
        </pc:spChg>
        <pc:picChg chg="del">
          <ac:chgData name="McDonald, Sean" userId="429f8ceb-991f-43ab-a7dd-7880efae3317" providerId="ADAL" clId="{665133EE-724E-4492-9E99-B578BC7E03C2}" dt="2022-06-01T15:22:52.212" v="247" actId="478"/>
          <ac:picMkLst>
            <pc:docMk/>
            <pc:sldMk cId="2889031162" sldId="356"/>
            <ac:picMk id="6" creationId="{70243DE4-7228-485E-B1EA-043902C95A6A}"/>
          </ac:picMkLst>
        </pc:picChg>
        <pc:picChg chg="add mod">
          <ac:chgData name="McDonald, Sean" userId="429f8ceb-991f-43ab-a7dd-7880efae3317" providerId="ADAL" clId="{665133EE-724E-4492-9E99-B578BC7E03C2}" dt="2022-06-01T15:44:00.785" v="2084" actId="1076"/>
          <ac:picMkLst>
            <pc:docMk/>
            <pc:sldMk cId="2889031162" sldId="356"/>
            <ac:picMk id="7" creationId="{37E35817-AF78-471A-9F11-7E9DF32CB2AF}"/>
          </ac:picMkLst>
        </pc:picChg>
      </pc:sldChg>
      <pc:sldChg chg="addSp modSp add mod modNotesTx">
        <pc:chgData name="McDonald, Sean" userId="429f8ceb-991f-43ab-a7dd-7880efae3317" providerId="ADAL" clId="{665133EE-724E-4492-9E99-B578BC7E03C2}" dt="2022-06-01T16:19:03.345" v="5552" actId="20577"/>
        <pc:sldMkLst>
          <pc:docMk/>
          <pc:sldMk cId="605809765" sldId="357"/>
        </pc:sldMkLst>
        <pc:spChg chg="mod">
          <ac:chgData name="McDonald, Sean" userId="429f8ceb-991f-43ab-a7dd-7880efae3317" providerId="ADAL" clId="{665133EE-724E-4492-9E99-B578BC7E03C2}" dt="2022-06-01T15:59:14.030" v="4772" actId="14100"/>
          <ac:spMkLst>
            <pc:docMk/>
            <pc:sldMk cId="605809765" sldId="357"/>
            <ac:spMk id="3" creationId="{0DCED6D6-8871-F040-97C9-889D4BD3A07F}"/>
          </ac:spMkLst>
        </pc:spChg>
        <pc:picChg chg="add mod">
          <ac:chgData name="McDonald, Sean" userId="429f8ceb-991f-43ab-a7dd-7880efae3317" providerId="ADAL" clId="{665133EE-724E-4492-9E99-B578BC7E03C2}" dt="2022-06-01T15:57:56.933" v="4616" actId="1076"/>
          <ac:picMkLst>
            <pc:docMk/>
            <pc:sldMk cId="605809765" sldId="357"/>
            <ac:picMk id="6" creationId="{939D12CF-1BDF-4D2A-90BE-CCBCB4169780}"/>
          </ac:picMkLst>
        </pc:picChg>
      </pc:sldChg>
      <pc:sldChg chg="addSp delSp modSp add mod modNotesTx">
        <pc:chgData name="McDonald, Sean" userId="429f8ceb-991f-43ab-a7dd-7880efae3317" providerId="ADAL" clId="{665133EE-724E-4492-9E99-B578BC7E03C2}" dt="2022-06-01T15:57:44.398" v="4615" actId="313"/>
        <pc:sldMkLst>
          <pc:docMk/>
          <pc:sldMk cId="3749997623" sldId="358"/>
        </pc:sldMkLst>
        <pc:spChg chg="mod">
          <ac:chgData name="McDonald, Sean" userId="429f8ceb-991f-43ab-a7dd-7880efae3317" providerId="ADAL" clId="{665133EE-724E-4492-9E99-B578BC7E03C2}" dt="2022-06-01T15:55:55.103" v="4253" actId="20577"/>
          <ac:spMkLst>
            <pc:docMk/>
            <pc:sldMk cId="3749997623" sldId="358"/>
            <ac:spMk id="3" creationId="{0DCED6D6-8871-F040-97C9-889D4BD3A07F}"/>
          </ac:spMkLst>
        </pc:spChg>
        <pc:picChg chg="add del">
          <ac:chgData name="McDonald, Sean" userId="429f8ceb-991f-43ab-a7dd-7880efae3317" providerId="ADAL" clId="{665133EE-724E-4492-9E99-B578BC7E03C2}" dt="2022-06-01T15:25:53.315" v="252" actId="478"/>
          <ac:picMkLst>
            <pc:docMk/>
            <pc:sldMk cId="3749997623" sldId="358"/>
            <ac:picMk id="6" creationId="{F2CD7BD0-B763-4E36-920D-178862A93617}"/>
          </ac:picMkLst>
        </pc:picChg>
        <pc:picChg chg="add mod">
          <ac:chgData name="McDonald, Sean" userId="429f8ceb-991f-43ab-a7dd-7880efae3317" providerId="ADAL" clId="{665133EE-724E-4492-9E99-B578BC7E03C2}" dt="2022-06-01T15:54:38.474" v="4056" actId="1076"/>
          <ac:picMkLst>
            <pc:docMk/>
            <pc:sldMk cId="3749997623" sldId="358"/>
            <ac:picMk id="9" creationId="{5B86C45A-BA68-4569-BE37-D3C04E24E213}"/>
          </ac:picMkLst>
        </pc:picChg>
      </pc:sldChg>
      <pc:sldChg chg="addSp modSp add mod modNotesTx">
        <pc:chgData name="McDonald, Sean" userId="429f8ceb-991f-43ab-a7dd-7880efae3317" providerId="ADAL" clId="{665133EE-724E-4492-9E99-B578BC7E03C2}" dt="2022-06-01T16:21:07.021" v="5856" actId="20577"/>
        <pc:sldMkLst>
          <pc:docMk/>
          <pc:sldMk cId="3486518700" sldId="359"/>
        </pc:sldMkLst>
        <pc:spChg chg="add mod">
          <ac:chgData name="McDonald, Sean" userId="429f8ceb-991f-43ab-a7dd-7880efae3317" providerId="ADAL" clId="{665133EE-724E-4492-9E99-B578BC7E03C2}" dt="2022-06-01T16:20:11.367" v="5737" actId="20577"/>
          <ac:spMkLst>
            <pc:docMk/>
            <pc:sldMk cId="3486518700" sldId="359"/>
            <ac:spMk id="9" creationId="{D14D3410-5A65-4D5F-B9EA-F4E97D815C4C}"/>
          </ac:spMkLst>
        </pc:spChg>
        <pc:picChg chg="add mod">
          <ac:chgData name="McDonald, Sean" userId="429f8ceb-991f-43ab-a7dd-7880efae3317" providerId="ADAL" clId="{665133EE-724E-4492-9E99-B578BC7E03C2}" dt="2022-06-01T16:19:14.403" v="5553" actId="1076"/>
          <ac:picMkLst>
            <pc:docMk/>
            <pc:sldMk cId="3486518700" sldId="359"/>
            <ac:picMk id="6" creationId="{7061ADB9-32AB-4EFD-9868-3FF27C3EDF1C}"/>
          </ac:picMkLst>
        </pc:picChg>
      </pc:sldChg>
      <pc:sldChg chg="addSp modSp add mod modNotesTx">
        <pc:chgData name="McDonald, Sean" userId="429f8ceb-991f-43ab-a7dd-7880efae3317" providerId="ADAL" clId="{665133EE-724E-4492-9E99-B578BC7E03C2}" dt="2022-06-15T17:19:17.451" v="7592" actId="14100"/>
        <pc:sldMkLst>
          <pc:docMk/>
          <pc:sldMk cId="2437642639" sldId="360"/>
        </pc:sldMkLst>
        <pc:spChg chg="mod">
          <ac:chgData name="McDonald, Sean" userId="429f8ceb-991f-43ab-a7dd-7880efae3317" providerId="ADAL" clId="{665133EE-724E-4492-9E99-B578BC7E03C2}" dt="2022-06-01T16:21:52.379" v="5956" actId="20577"/>
          <ac:spMkLst>
            <pc:docMk/>
            <pc:sldMk cId="2437642639" sldId="360"/>
            <ac:spMk id="3" creationId="{0DCED6D6-8871-F040-97C9-889D4BD3A07F}"/>
          </ac:spMkLst>
        </pc:spChg>
        <pc:picChg chg="add mod">
          <ac:chgData name="McDonald, Sean" userId="429f8ceb-991f-43ab-a7dd-7880efae3317" providerId="ADAL" clId="{665133EE-724E-4492-9E99-B578BC7E03C2}" dt="2022-06-01T16:21:21.221" v="5876" actId="1076"/>
          <ac:picMkLst>
            <pc:docMk/>
            <pc:sldMk cId="2437642639" sldId="360"/>
            <ac:picMk id="6" creationId="{E04CC464-B72B-4D84-A41F-868A467A2265}"/>
          </ac:picMkLst>
        </pc:picChg>
        <pc:picChg chg="add mod">
          <ac:chgData name="McDonald, Sean" userId="429f8ceb-991f-43ab-a7dd-7880efae3317" providerId="ADAL" clId="{665133EE-724E-4492-9E99-B578BC7E03C2}" dt="2022-06-15T17:19:17.451" v="7592" actId="14100"/>
          <ac:picMkLst>
            <pc:docMk/>
            <pc:sldMk cId="2437642639" sldId="360"/>
            <ac:picMk id="7" creationId="{C192355C-C5FA-4BA5-B6F9-27FB02F2D7FF}"/>
          </ac:picMkLst>
        </pc:picChg>
      </pc:sldChg>
      <pc:sldChg chg="addSp modSp add mod ord modNotesTx">
        <pc:chgData name="McDonald, Sean" userId="429f8ceb-991f-43ab-a7dd-7880efae3317" providerId="ADAL" clId="{665133EE-724E-4492-9E99-B578BC7E03C2}" dt="2022-06-01T16:24:53.293" v="6568"/>
        <pc:sldMkLst>
          <pc:docMk/>
          <pc:sldMk cId="3726326705" sldId="361"/>
        </pc:sldMkLst>
        <pc:spChg chg="mod">
          <ac:chgData name="McDonald, Sean" userId="429f8ceb-991f-43ab-a7dd-7880efae3317" providerId="ADAL" clId="{665133EE-724E-4492-9E99-B578BC7E03C2}" dt="2022-06-01T16:24:46.346" v="6566" actId="20577"/>
          <ac:spMkLst>
            <pc:docMk/>
            <pc:sldMk cId="3726326705" sldId="361"/>
            <ac:spMk id="3" creationId="{0DCED6D6-8871-F040-97C9-889D4BD3A07F}"/>
          </ac:spMkLst>
        </pc:spChg>
        <pc:picChg chg="add mod">
          <ac:chgData name="McDonald, Sean" userId="429f8ceb-991f-43ab-a7dd-7880efae3317" providerId="ADAL" clId="{665133EE-724E-4492-9E99-B578BC7E03C2}" dt="2022-06-01T16:22:59.190" v="6140" actId="1076"/>
          <ac:picMkLst>
            <pc:docMk/>
            <pc:sldMk cId="3726326705" sldId="361"/>
            <ac:picMk id="6" creationId="{375B7E93-8D9D-4CC5-93BB-FC01AFCD9D70}"/>
          </ac:picMkLst>
        </pc:picChg>
      </pc:sldChg>
      <pc:sldChg chg="addSp delSp modSp add del mod">
        <pc:chgData name="McDonald, Sean" userId="429f8ceb-991f-43ab-a7dd-7880efae3317" providerId="ADAL" clId="{665133EE-724E-4492-9E99-B578BC7E03C2}" dt="2022-06-15T21:22:12.862" v="7692" actId="6549"/>
        <pc:sldMkLst>
          <pc:docMk/>
          <pc:sldMk cId="4217039651" sldId="367"/>
        </pc:sldMkLst>
        <pc:spChg chg="del mod">
          <ac:chgData name="McDonald, Sean" userId="429f8ceb-991f-43ab-a7dd-7880efae3317" providerId="ADAL" clId="{665133EE-724E-4492-9E99-B578BC7E03C2}" dt="2022-06-15T00:43:18.611" v="7556" actId="478"/>
          <ac:spMkLst>
            <pc:docMk/>
            <pc:sldMk cId="4217039651" sldId="367"/>
            <ac:spMk id="3" creationId="{0DCED6D6-8871-F040-97C9-889D4BD3A07F}"/>
          </ac:spMkLst>
        </pc:spChg>
        <pc:spChg chg="del">
          <ac:chgData name="McDonald, Sean" userId="429f8ceb-991f-43ab-a7dd-7880efae3317" providerId="ADAL" clId="{665133EE-724E-4492-9E99-B578BC7E03C2}" dt="2022-06-15T00:40:51.881" v="7530" actId="478"/>
          <ac:spMkLst>
            <pc:docMk/>
            <pc:sldMk cId="4217039651" sldId="367"/>
            <ac:spMk id="7" creationId="{1C64CC85-F8DA-4FA6-85DA-C86B88C94749}"/>
          </ac:spMkLst>
        </pc:spChg>
        <pc:spChg chg="mod">
          <ac:chgData name="McDonald, Sean" userId="429f8ceb-991f-43ab-a7dd-7880efae3317" providerId="ADAL" clId="{665133EE-724E-4492-9E99-B578BC7E03C2}" dt="2022-06-15T21:22:08.272" v="7654" actId="6549"/>
          <ac:spMkLst>
            <pc:docMk/>
            <pc:sldMk cId="4217039651" sldId="367"/>
            <ac:spMk id="9" creationId="{62B5DACC-8CBF-44CA-8C47-2C841C43735C}"/>
          </ac:spMkLst>
        </pc:spChg>
        <pc:spChg chg="del">
          <ac:chgData name="McDonald, Sean" userId="429f8ceb-991f-43ab-a7dd-7880efae3317" providerId="ADAL" clId="{665133EE-724E-4492-9E99-B578BC7E03C2}" dt="2022-06-15T00:41:01.122" v="7535" actId="478"/>
          <ac:spMkLst>
            <pc:docMk/>
            <pc:sldMk cId="4217039651" sldId="367"/>
            <ac:spMk id="10" creationId="{2B589FFD-47E1-4787-9747-D62402DFCB4A}"/>
          </ac:spMkLst>
        </pc:spChg>
        <pc:spChg chg="del">
          <ac:chgData name="McDonald, Sean" userId="429f8ceb-991f-43ab-a7dd-7880efae3317" providerId="ADAL" clId="{665133EE-724E-4492-9E99-B578BC7E03C2}" dt="2022-06-15T00:41:01.957" v="7536" actId="478"/>
          <ac:spMkLst>
            <pc:docMk/>
            <pc:sldMk cId="4217039651" sldId="367"/>
            <ac:spMk id="11" creationId="{91A3AB86-00C9-4A61-9472-984C33CD69C8}"/>
          </ac:spMkLst>
        </pc:spChg>
        <pc:spChg chg="mod">
          <ac:chgData name="McDonald, Sean" userId="429f8ceb-991f-43ab-a7dd-7880efae3317" providerId="ADAL" clId="{665133EE-724E-4492-9E99-B578BC7E03C2}" dt="2022-06-15T21:22:10.842" v="7672" actId="6549"/>
          <ac:spMkLst>
            <pc:docMk/>
            <pc:sldMk cId="4217039651" sldId="367"/>
            <ac:spMk id="14" creationId="{0031E418-BCD5-4A12-91CA-4AC608589750}"/>
          </ac:spMkLst>
        </pc:spChg>
        <pc:spChg chg="mod">
          <ac:chgData name="McDonald, Sean" userId="429f8ceb-991f-43ab-a7dd-7880efae3317" providerId="ADAL" clId="{665133EE-724E-4492-9E99-B578BC7E03C2}" dt="2022-06-15T21:22:12.862" v="7692" actId="6549"/>
          <ac:spMkLst>
            <pc:docMk/>
            <pc:sldMk cId="4217039651" sldId="367"/>
            <ac:spMk id="15" creationId="{FE44950B-3298-4F6E-B473-EA03EF07E22A}"/>
          </ac:spMkLst>
        </pc:spChg>
        <pc:spChg chg="add del mod">
          <ac:chgData name="McDonald, Sean" userId="429f8ceb-991f-43ab-a7dd-7880efae3317" providerId="ADAL" clId="{665133EE-724E-4492-9E99-B578BC7E03C2}" dt="2022-06-15T00:43:22.123" v="7558" actId="478"/>
          <ac:spMkLst>
            <pc:docMk/>
            <pc:sldMk cId="4217039651" sldId="367"/>
            <ac:spMk id="19" creationId="{EDECE8FC-47DE-4C76-832D-656EAE3054C3}"/>
          </ac:spMkLst>
        </pc:spChg>
        <pc:picChg chg="add mod">
          <ac:chgData name="McDonald, Sean" userId="429f8ceb-991f-43ab-a7dd-7880efae3317" providerId="ADAL" clId="{665133EE-724E-4492-9E99-B578BC7E03C2}" dt="2022-06-15T00:43:02.712" v="7551" actId="1076"/>
          <ac:picMkLst>
            <pc:docMk/>
            <pc:sldMk cId="4217039651" sldId="367"/>
            <ac:picMk id="6" creationId="{4BCF506F-A690-494B-B8BD-E6236C727516}"/>
          </ac:picMkLst>
        </pc:picChg>
        <pc:picChg chg="add mod">
          <ac:chgData name="McDonald, Sean" userId="429f8ceb-991f-43ab-a7dd-7880efae3317" providerId="ADAL" clId="{665133EE-724E-4492-9E99-B578BC7E03C2}" dt="2022-06-15T00:43:05.060" v="7552" actId="1076"/>
          <ac:picMkLst>
            <pc:docMk/>
            <pc:sldMk cId="4217039651" sldId="367"/>
            <ac:picMk id="13" creationId="{A73EA176-A7A8-4CB2-ADB9-FF94E6AC8243}"/>
          </ac:picMkLst>
        </pc:picChg>
        <pc:picChg chg="add mod">
          <ac:chgData name="McDonald, Sean" userId="429f8ceb-991f-43ab-a7dd-7880efae3317" providerId="ADAL" clId="{665133EE-724E-4492-9E99-B578BC7E03C2}" dt="2022-06-15T00:43:11.676" v="7554" actId="14100"/>
          <ac:picMkLst>
            <pc:docMk/>
            <pc:sldMk cId="4217039651" sldId="367"/>
            <ac:picMk id="17" creationId="{2D2F0833-3778-4D93-A1C2-1A4BE765AD40}"/>
          </ac:picMkLst>
        </pc:picChg>
      </pc:sldChg>
      <pc:sldChg chg="addSp delSp modSp mod">
        <pc:chgData name="McDonald, Sean" userId="429f8ceb-991f-43ab-a7dd-7880efae3317" providerId="ADAL" clId="{665133EE-724E-4492-9E99-B578BC7E03C2}" dt="2022-06-15T21:24:03.984" v="7713" actId="478"/>
        <pc:sldMkLst>
          <pc:docMk/>
          <pc:sldMk cId="3420469701" sldId="376"/>
        </pc:sldMkLst>
        <pc:spChg chg="del">
          <ac:chgData name="McDonald, Sean" userId="429f8ceb-991f-43ab-a7dd-7880efae3317" providerId="ADAL" clId="{665133EE-724E-4492-9E99-B578BC7E03C2}" dt="2022-06-15T21:23:51.942" v="7709" actId="478"/>
          <ac:spMkLst>
            <pc:docMk/>
            <pc:sldMk cId="3420469701" sldId="376"/>
            <ac:spMk id="2" creationId="{16EECD94-17E8-6B4C-84AE-7E6D5C31D1B5}"/>
          </ac:spMkLst>
        </pc:spChg>
        <pc:spChg chg="del mod">
          <ac:chgData name="McDonald, Sean" userId="429f8ceb-991f-43ab-a7dd-7880efae3317" providerId="ADAL" clId="{665133EE-724E-4492-9E99-B578BC7E03C2}" dt="2022-06-15T21:23:30.136" v="7694" actId="478"/>
          <ac:spMkLst>
            <pc:docMk/>
            <pc:sldMk cId="3420469701" sldId="376"/>
            <ac:spMk id="3" creationId="{0DCED6D6-8871-F040-97C9-889D4BD3A07F}"/>
          </ac:spMkLst>
        </pc:spChg>
        <pc:spChg chg="add del mod">
          <ac:chgData name="McDonald, Sean" userId="429f8ceb-991f-43ab-a7dd-7880efae3317" providerId="ADAL" clId="{665133EE-724E-4492-9E99-B578BC7E03C2}" dt="2022-06-15T21:23:51.942" v="7709" actId="478"/>
          <ac:spMkLst>
            <pc:docMk/>
            <pc:sldMk cId="3420469701" sldId="376"/>
            <ac:spMk id="5" creationId="{8FF54D59-779A-4E56-85A5-564D340D485B}"/>
          </ac:spMkLst>
        </pc:spChg>
        <pc:spChg chg="del">
          <ac:chgData name="McDonald, Sean" userId="429f8ceb-991f-43ab-a7dd-7880efae3317" providerId="ADAL" clId="{665133EE-724E-4492-9E99-B578BC7E03C2}" dt="2022-06-15T21:23:51.942" v="7709" actId="478"/>
          <ac:spMkLst>
            <pc:docMk/>
            <pc:sldMk cId="3420469701" sldId="376"/>
            <ac:spMk id="6" creationId="{E6B98689-8E0D-7944-87F2-C62531C54BEC}"/>
          </ac:spMkLst>
        </pc:spChg>
        <pc:spChg chg="add del mod">
          <ac:chgData name="McDonald, Sean" userId="429f8ceb-991f-43ab-a7dd-7880efae3317" providerId="ADAL" clId="{665133EE-724E-4492-9E99-B578BC7E03C2}" dt="2022-06-15T21:24:03.984" v="7713" actId="478"/>
          <ac:spMkLst>
            <pc:docMk/>
            <pc:sldMk cId="3420469701" sldId="376"/>
            <ac:spMk id="7" creationId="{2618979F-76E6-483C-8958-120AABA314F1}"/>
          </ac:spMkLst>
        </pc:spChg>
        <pc:spChg chg="del">
          <ac:chgData name="McDonald, Sean" userId="429f8ceb-991f-43ab-a7dd-7880efae3317" providerId="ADAL" clId="{665133EE-724E-4492-9E99-B578BC7E03C2}" dt="2022-06-15T21:23:51.942" v="7709" actId="478"/>
          <ac:spMkLst>
            <pc:docMk/>
            <pc:sldMk cId="3420469701" sldId="376"/>
            <ac:spMk id="9" creationId="{85D2FEC3-F429-DA4F-B71E-4864E3D34162}"/>
          </ac:spMkLst>
        </pc:spChg>
        <pc:spChg chg="del mod">
          <ac:chgData name="McDonald, Sean" userId="429f8ceb-991f-43ab-a7dd-7880efae3317" providerId="ADAL" clId="{665133EE-724E-4492-9E99-B578BC7E03C2}" dt="2022-06-15T21:23:51.942" v="7709" actId="478"/>
          <ac:spMkLst>
            <pc:docMk/>
            <pc:sldMk cId="3420469701" sldId="376"/>
            <ac:spMk id="20" creationId="{3D381370-D7E1-43D0-9FAF-44CD2666087C}"/>
          </ac:spMkLst>
        </pc:spChg>
        <pc:spChg chg="del mod">
          <ac:chgData name="McDonald, Sean" userId="429f8ceb-991f-43ab-a7dd-7880efae3317" providerId="ADAL" clId="{665133EE-724E-4492-9E99-B578BC7E03C2}" dt="2022-06-15T21:23:51.942" v="7709" actId="478"/>
          <ac:spMkLst>
            <pc:docMk/>
            <pc:sldMk cId="3420469701" sldId="376"/>
            <ac:spMk id="21" creationId="{A55CB90A-2218-4616-BF29-6C87A58D718E}"/>
          </ac:spMkLst>
        </pc:spChg>
        <pc:spChg chg="del mod">
          <ac:chgData name="McDonald, Sean" userId="429f8ceb-991f-43ab-a7dd-7880efae3317" providerId="ADAL" clId="{665133EE-724E-4492-9E99-B578BC7E03C2}" dt="2022-06-15T21:23:51.942" v="7709" actId="478"/>
          <ac:spMkLst>
            <pc:docMk/>
            <pc:sldMk cId="3420469701" sldId="376"/>
            <ac:spMk id="22" creationId="{CECBE6A5-D755-4CA1-9C60-FA45F3641C56}"/>
          </ac:spMkLst>
        </pc:spChg>
        <pc:spChg chg="mod">
          <ac:chgData name="McDonald, Sean" userId="429f8ceb-991f-43ab-a7dd-7880efae3317" providerId="ADAL" clId="{665133EE-724E-4492-9E99-B578BC7E03C2}" dt="2022-06-15T21:23:47.804" v="7708" actId="1035"/>
          <ac:spMkLst>
            <pc:docMk/>
            <pc:sldMk cId="3420469701" sldId="376"/>
            <ac:spMk id="26" creationId="{7D51841D-BA61-4E6D-81D5-FF7189FDE6CF}"/>
          </ac:spMkLst>
        </pc:spChg>
        <pc:spChg chg="mod">
          <ac:chgData name="McDonald, Sean" userId="429f8ceb-991f-43ab-a7dd-7880efae3317" providerId="ADAL" clId="{665133EE-724E-4492-9E99-B578BC7E03C2}" dt="2022-06-15T21:23:47.804" v="7708" actId="1035"/>
          <ac:spMkLst>
            <pc:docMk/>
            <pc:sldMk cId="3420469701" sldId="376"/>
            <ac:spMk id="27" creationId="{C4606B22-52AF-46B9-ADA6-93EE2E745EC3}"/>
          </ac:spMkLst>
        </pc:spChg>
        <pc:spChg chg="mod">
          <ac:chgData name="McDonald, Sean" userId="429f8ceb-991f-43ab-a7dd-7880efae3317" providerId="ADAL" clId="{665133EE-724E-4492-9E99-B578BC7E03C2}" dt="2022-06-15T21:23:47.804" v="7708" actId="1035"/>
          <ac:spMkLst>
            <pc:docMk/>
            <pc:sldMk cId="3420469701" sldId="376"/>
            <ac:spMk id="29" creationId="{CE14CFE3-DE81-4786-BB3B-E11711F78C3F}"/>
          </ac:spMkLst>
        </pc:spChg>
        <pc:spChg chg="del mod">
          <ac:chgData name="McDonald, Sean" userId="429f8ceb-991f-43ab-a7dd-7880efae3317" providerId="ADAL" clId="{665133EE-724E-4492-9E99-B578BC7E03C2}" dt="2022-06-15T21:23:51.942" v="7709" actId="478"/>
          <ac:spMkLst>
            <pc:docMk/>
            <pc:sldMk cId="3420469701" sldId="376"/>
            <ac:spMk id="31" creationId="{FB2FD0F8-F1FD-4B15-AB70-AFDD7F2AB6E4}"/>
          </ac:spMkLst>
        </pc:spChg>
        <pc:spChg chg="del mod">
          <ac:chgData name="McDonald, Sean" userId="429f8ceb-991f-43ab-a7dd-7880efae3317" providerId="ADAL" clId="{665133EE-724E-4492-9E99-B578BC7E03C2}" dt="2022-06-15T21:23:51.942" v="7709" actId="478"/>
          <ac:spMkLst>
            <pc:docMk/>
            <pc:sldMk cId="3420469701" sldId="376"/>
            <ac:spMk id="33" creationId="{7369BCB8-036B-4516-BEE8-EEE811DF1E1B}"/>
          </ac:spMkLst>
        </pc:spChg>
        <pc:spChg chg="del mod">
          <ac:chgData name="McDonald, Sean" userId="429f8ceb-991f-43ab-a7dd-7880efae3317" providerId="ADAL" clId="{665133EE-724E-4492-9E99-B578BC7E03C2}" dt="2022-06-15T21:23:51.942" v="7709" actId="478"/>
          <ac:spMkLst>
            <pc:docMk/>
            <pc:sldMk cId="3420469701" sldId="376"/>
            <ac:spMk id="34" creationId="{66872970-DBFB-4F32-8676-44CE89F7D9A6}"/>
          </ac:spMkLst>
        </pc:spChg>
        <pc:spChg chg="del">
          <ac:chgData name="McDonald, Sean" userId="429f8ceb-991f-43ab-a7dd-7880efae3317" providerId="ADAL" clId="{665133EE-724E-4492-9E99-B578BC7E03C2}" dt="2022-06-15T21:23:51.942" v="7709" actId="478"/>
          <ac:spMkLst>
            <pc:docMk/>
            <pc:sldMk cId="3420469701" sldId="376"/>
            <ac:spMk id="35" creationId="{BA9C9FDB-8E83-47C3-9DF0-B21678947BCF}"/>
          </ac:spMkLst>
        </pc:spChg>
        <pc:spChg chg="del mod">
          <ac:chgData name="McDonald, Sean" userId="429f8ceb-991f-43ab-a7dd-7880efae3317" providerId="ADAL" clId="{665133EE-724E-4492-9E99-B578BC7E03C2}" dt="2022-06-15T21:23:51.942" v="7709" actId="478"/>
          <ac:spMkLst>
            <pc:docMk/>
            <pc:sldMk cId="3420469701" sldId="376"/>
            <ac:spMk id="37" creationId="{5CBCBFCE-EDA4-4507-9F3B-38CFED1B5443}"/>
          </ac:spMkLst>
        </pc:spChg>
        <pc:spChg chg="add del mod">
          <ac:chgData name="McDonald, Sean" userId="429f8ceb-991f-43ab-a7dd-7880efae3317" providerId="ADAL" clId="{665133EE-724E-4492-9E99-B578BC7E03C2}" dt="2022-06-15T21:23:51.942" v="7709" actId="478"/>
          <ac:spMkLst>
            <pc:docMk/>
            <pc:sldMk cId="3420469701" sldId="376"/>
            <ac:spMk id="38" creationId="{0F15585C-1F6A-470A-856F-E8660BC1AA37}"/>
          </ac:spMkLst>
        </pc:spChg>
        <pc:spChg chg="add mod">
          <ac:chgData name="McDonald, Sean" userId="429f8ceb-991f-43ab-a7dd-7880efae3317" providerId="ADAL" clId="{665133EE-724E-4492-9E99-B578BC7E03C2}" dt="2022-06-15T21:23:55.270" v="7710"/>
          <ac:spMkLst>
            <pc:docMk/>
            <pc:sldMk cId="3420469701" sldId="376"/>
            <ac:spMk id="39" creationId="{C7F83621-2CB7-4254-88B1-EF21BD08DB8A}"/>
          </ac:spMkLst>
        </pc:spChg>
        <pc:spChg chg="add mod">
          <ac:chgData name="McDonald, Sean" userId="429f8ceb-991f-43ab-a7dd-7880efae3317" providerId="ADAL" clId="{665133EE-724E-4492-9E99-B578BC7E03C2}" dt="2022-06-15T21:23:55.270" v="7710"/>
          <ac:spMkLst>
            <pc:docMk/>
            <pc:sldMk cId="3420469701" sldId="376"/>
            <ac:spMk id="40" creationId="{1621BCC9-E24A-4B31-9777-2B0E4B8E88AE}"/>
          </ac:spMkLst>
        </pc:spChg>
        <pc:spChg chg="del">
          <ac:chgData name="McDonald, Sean" userId="429f8ceb-991f-43ab-a7dd-7880efae3317" providerId="ADAL" clId="{665133EE-724E-4492-9E99-B578BC7E03C2}" dt="2022-06-15T21:23:51.942" v="7709" actId="478"/>
          <ac:spMkLst>
            <pc:docMk/>
            <pc:sldMk cId="3420469701" sldId="376"/>
            <ac:spMk id="42" creationId="{5B020354-26A0-4F78-BB62-C8FAAAB21C54}"/>
          </ac:spMkLst>
        </pc:spChg>
        <pc:spChg chg="del mod">
          <ac:chgData name="McDonald, Sean" userId="429f8ceb-991f-43ab-a7dd-7880efae3317" providerId="ADAL" clId="{665133EE-724E-4492-9E99-B578BC7E03C2}" dt="2022-06-15T21:23:51.942" v="7709" actId="478"/>
          <ac:spMkLst>
            <pc:docMk/>
            <pc:sldMk cId="3420469701" sldId="376"/>
            <ac:spMk id="43" creationId="{783DF7CA-0723-472F-90E7-2454E1BCF1BB}"/>
          </ac:spMkLst>
        </pc:spChg>
        <pc:spChg chg="add mod">
          <ac:chgData name="McDonald, Sean" userId="429f8ceb-991f-43ab-a7dd-7880efae3317" providerId="ADAL" clId="{665133EE-724E-4492-9E99-B578BC7E03C2}" dt="2022-06-15T21:24:01.577" v="7712" actId="1076"/>
          <ac:spMkLst>
            <pc:docMk/>
            <pc:sldMk cId="3420469701" sldId="376"/>
            <ac:spMk id="44" creationId="{A5A7971E-48D0-42A7-BA23-1E2681FB7107}"/>
          </ac:spMkLst>
        </pc:spChg>
        <pc:spChg chg="add mod">
          <ac:chgData name="McDonald, Sean" userId="429f8ceb-991f-43ab-a7dd-7880efae3317" providerId="ADAL" clId="{665133EE-724E-4492-9E99-B578BC7E03C2}" dt="2022-06-15T21:23:55.270" v="7710"/>
          <ac:spMkLst>
            <pc:docMk/>
            <pc:sldMk cId="3420469701" sldId="376"/>
            <ac:spMk id="45" creationId="{7719B1CA-092A-4178-B250-77DBE31EE662}"/>
          </ac:spMkLst>
        </pc:spChg>
        <pc:spChg chg="add mod">
          <ac:chgData name="McDonald, Sean" userId="429f8ceb-991f-43ab-a7dd-7880efae3317" providerId="ADAL" clId="{665133EE-724E-4492-9E99-B578BC7E03C2}" dt="2022-06-15T21:23:55.270" v="7710"/>
          <ac:spMkLst>
            <pc:docMk/>
            <pc:sldMk cId="3420469701" sldId="376"/>
            <ac:spMk id="46" creationId="{1E177C6D-2C4B-447A-8F27-3B4C8F50F2FD}"/>
          </ac:spMkLst>
        </pc:spChg>
        <pc:spChg chg="del">
          <ac:chgData name="McDonald, Sean" userId="429f8ceb-991f-43ab-a7dd-7880efae3317" providerId="ADAL" clId="{665133EE-724E-4492-9E99-B578BC7E03C2}" dt="2022-06-15T21:23:51.942" v="7709" actId="478"/>
          <ac:spMkLst>
            <pc:docMk/>
            <pc:sldMk cId="3420469701" sldId="376"/>
            <ac:spMk id="47" creationId="{504D0462-02C3-4B31-9036-23038FC49D17}"/>
          </ac:spMkLst>
        </pc:spChg>
        <pc:spChg chg="mod">
          <ac:chgData name="McDonald, Sean" userId="429f8ceb-991f-43ab-a7dd-7880efae3317" providerId="ADAL" clId="{665133EE-724E-4492-9E99-B578BC7E03C2}" dt="2022-06-15T21:23:47.804" v="7708" actId="1035"/>
          <ac:spMkLst>
            <pc:docMk/>
            <pc:sldMk cId="3420469701" sldId="376"/>
            <ac:spMk id="48" creationId="{E07B8423-AB25-4233-8188-FD86EE2A7758}"/>
          </ac:spMkLst>
        </pc:spChg>
        <pc:spChg chg="mod">
          <ac:chgData name="McDonald, Sean" userId="429f8ceb-991f-43ab-a7dd-7880efae3317" providerId="ADAL" clId="{665133EE-724E-4492-9E99-B578BC7E03C2}" dt="2022-06-15T21:23:47.804" v="7708" actId="1035"/>
          <ac:spMkLst>
            <pc:docMk/>
            <pc:sldMk cId="3420469701" sldId="376"/>
            <ac:spMk id="49" creationId="{D07A4A0B-4FF6-4548-A518-8EED0928BF7F}"/>
          </ac:spMkLst>
        </pc:spChg>
        <pc:spChg chg="del mod">
          <ac:chgData name="McDonald, Sean" userId="429f8ceb-991f-43ab-a7dd-7880efae3317" providerId="ADAL" clId="{665133EE-724E-4492-9E99-B578BC7E03C2}" dt="2022-06-15T21:23:51.942" v="7709" actId="478"/>
          <ac:spMkLst>
            <pc:docMk/>
            <pc:sldMk cId="3420469701" sldId="376"/>
            <ac:spMk id="50" creationId="{C5E363BA-029F-45BB-B995-3B40DA06D12B}"/>
          </ac:spMkLst>
        </pc:spChg>
        <pc:spChg chg="add mod">
          <ac:chgData name="McDonald, Sean" userId="429f8ceb-991f-43ab-a7dd-7880efae3317" providerId="ADAL" clId="{665133EE-724E-4492-9E99-B578BC7E03C2}" dt="2022-06-15T21:23:55.270" v="7710"/>
          <ac:spMkLst>
            <pc:docMk/>
            <pc:sldMk cId="3420469701" sldId="376"/>
            <ac:spMk id="56" creationId="{C50E7B04-7772-4D59-8A51-FB62749A1F86}"/>
          </ac:spMkLst>
        </pc:spChg>
        <pc:spChg chg="add mod">
          <ac:chgData name="McDonald, Sean" userId="429f8ceb-991f-43ab-a7dd-7880efae3317" providerId="ADAL" clId="{665133EE-724E-4492-9E99-B578BC7E03C2}" dt="2022-06-15T21:23:55.270" v="7710"/>
          <ac:spMkLst>
            <pc:docMk/>
            <pc:sldMk cId="3420469701" sldId="376"/>
            <ac:spMk id="57" creationId="{A3ADBC09-E579-454D-9491-D094366DD109}"/>
          </ac:spMkLst>
        </pc:spChg>
        <pc:spChg chg="add mod">
          <ac:chgData name="McDonald, Sean" userId="429f8ceb-991f-43ab-a7dd-7880efae3317" providerId="ADAL" clId="{665133EE-724E-4492-9E99-B578BC7E03C2}" dt="2022-06-15T21:23:55.270" v="7710"/>
          <ac:spMkLst>
            <pc:docMk/>
            <pc:sldMk cId="3420469701" sldId="376"/>
            <ac:spMk id="58" creationId="{6DCD2791-7D4E-43A2-A746-D1F12FFAF8CA}"/>
          </ac:spMkLst>
        </pc:spChg>
        <pc:spChg chg="mod">
          <ac:chgData name="McDonald, Sean" userId="429f8ceb-991f-43ab-a7dd-7880efae3317" providerId="ADAL" clId="{665133EE-724E-4492-9E99-B578BC7E03C2}" dt="2022-06-15T21:23:55.270" v="7710"/>
          <ac:spMkLst>
            <pc:docMk/>
            <pc:sldMk cId="3420469701" sldId="376"/>
            <ac:spMk id="60" creationId="{6AE2A1A8-67B4-4D43-B620-637DA14032EF}"/>
          </ac:spMkLst>
        </pc:spChg>
        <pc:spChg chg="mod">
          <ac:chgData name="McDonald, Sean" userId="429f8ceb-991f-43ab-a7dd-7880efae3317" providerId="ADAL" clId="{665133EE-724E-4492-9E99-B578BC7E03C2}" dt="2022-06-15T21:23:55.270" v="7710"/>
          <ac:spMkLst>
            <pc:docMk/>
            <pc:sldMk cId="3420469701" sldId="376"/>
            <ac:spMk id="64" creationId="{BF41AB6D-0B50-4D15-A565-7AD89FB60411}"/>
          </ac:spMkLst>
        </pc:spChg>
        <pc:spChg chg="mod">
          <ac:chgData name="McDonald, Sean" userId="429f8ceb-991f-43ab-a7dd-7880efae3317" providerId="ADAL" clId="{665133EE-724E-4492-9E99-B578BC7E03C2}" dt="2022-06-15T21:23:55.270" v="7710"/>
          <ac:spMkLst>
            <pc:docMk/>
            <pc:sldMk cId="3420469701" sldId="376"/>
            <ac:spMk id="65" creationId="{760B2C39-B1EE-4477-BB4D-E05BD50251B2}"/>
          </ac:spMkLst>
        </pc:spChg>
        <pc:spChg chg="mod">
          <ac:chgData name="McDonald, Sean" userId="429f8ceb-991f-43ab-a7dd-7880efae3317" providerId="ADAL" clId="{665133EE-724E-4492-9E99-B578BC7E03C2}" dt="2022-06-15T21:23:55.270" v="7710"/>
          <ac:spMkLst>
            <pc:docMk/>
            <pc:sldMk cId="3420469701" sldId="376"/>
            <ac:spMk id="67" creationId="{55AB6C72-6A6C-4351-B71C-F5702020A2DD}"/>
          </ac:spMkLst>
        </pc:spChg>
        <pc:spChg chg="mod">
          <ac:chgData name="McDonald, Sean" userId="429f8ceb-991f-43ab-a7dd-7880efae3317" providerId="ADAL" clId="{665133EE-724E-4492-9E99-B578BC7E03C2}" dt="2022-06-15T21:23:55.270" v="7710"/>
          <ac:spMkLst>
            <pc:docMk/>
            <pc:sldMk cId="3420469701" sldId="376"/>
            <ac:spMk id="69" creationId="{F99E0ACD-4C78-4A42-BC3A-5A886E2AF1A5}"/>
          </ac:spMkLst>
        </pc:spChg>
        <pc:spChg chg="add mod">
          <ac:chgData name="McDonald, Sean" userId="429f8ceb-991f-43ab-a7dd-7880efae3317" providerId="ADAL" clId="{665133EE-724E-4492-9E99-B578BC7E03C2}" dt="2022-06-15T21:23:55.270" v="7710"/>
          <ac:spMkLst>
            <pc:docMk/>
            <pc:sldMk cId="3420469701" sldId="376"/>
            <ac:spMk id="71" creationId="{22C2F605-182E-4BCB-AB10-3852A46BD775}"/>
          </ac:spMkLst>
        </pc:spChg>
        <pc:spChg chg="add mod">
          <ac:chgData name="McDonald, Sean" userId="429f8ceb-991f-43ab-a7dd-7880efae3317" providerId="ADAL" clId="{665133EE-724E-4492-9E99-B578BC7E03C2}" dt="2022-06-15T21:23:55.270" v="7710"/>
          <ac:spMkLst>
            <pc:docMk/>
            <pc:sldMk cId="3420469701" sldId="376"/>
            <ac:spMk id="72" creationId="{E33F3866-2187-4639-8BAA-11C745364E13}"/>
          </ac:spMkLst>
        </pc:spChg>
        <pc:spChg chg="add mod">
          <ac:chgData name="McDonald, Sean" userId="429f8ceb-991f-43ab-a7dd-7880efae3317" providerId="ADAL" clId="{665133EE-724E-4492-9E99-B578BC7E03C2}" dt="2022-06-15T21:23:55.270" v="7710"/>
          <ac:spMkLst>
            <pc:docMk/>
            <pc:sldMk cId="3420469701" sldId="376"/>
            <ac:spMk id="73" creationId="{E2343921-C041-4FA7-9931-BEA44A523F2A}"/>
          </ac:spMkLst>
        </pc:spChg>
        <pc:spChg chg="add mod">
          <ac:chgData name="McDonald, Sean" userId="429f8ceb-991f-43ab-a7dd-7880efae3317" providerId="ADAL" clId="{665133EE-724E-4492-9E99-B578BC7E03C2}" dt="2022-06-15T21:23:55.270" v="7710"/>
          <ac:spMkLst>
            <pc:docMk/>
            <pc:sldMk cId="3420469701" sldId="376"/>
            <ac:spMk id="74" creationId="{7B2AA30F-ADF9-482E-8A2E-FB59669D79C4}"/>
          </ac:spMkLst>
        </pc:spChg>
        <pc:spChg chg="add mod">
          <ac:chgData name="McDonald, Sean" userId="429f8ceb-991f-43ab-a7dd-7880efae3317" providerId="ADAL" clId="{665133EE-724E-4492-9E99-B578BC7E03C2}" dt="2022-06-15T21:23:55.270" v="7710"/>
          <ac:spMkLst>
            <pc:docMk/>
            <pc:sldMk cId="3420469701" sldId="376"/>
            <ac:spMk id="76" creationId="{22363BA9-5577-4EB9-84D2-EA87E678F38A}"/>
          </ac:spMkLst>
        </pc:spChg>
        <pc:spChg chg="add mod">
          <ac:chgData name="McDonald, Sean" userId="429f8ceb-991f-43ab-a7dd-7880efae3317" providerId="ADAL" clId="{665133EE-724E-4492-9E99-B578BC7E03C2}" dt="2022-06-15T21:23:55.270" v="7710"/>
          <ac:spMkLst>
            <pc:docMk/>
            <pc:sldMk cId="3420469701" sldId="376"/>
            <ac:spMk id="77" creationId="{4C3C73B3-EA7A-4070-81FC-C32766687726}"/>
          </ac:spMkLst>
        </pc:spChg>
        <pc:spChg chg="add mod">
          <ac:chgData name="McDonald, Sean" userId="429f8ceb-991f-43ab-a7dd-7880efae3317" providerId="ADAL" clId="{665133EE-724E-4492-9E99-B578BC7E03C2}" dt="2022-06-15T21:23:55.270" v="7710"/>
          <ac:spMkLst>
            <pc:docMk/>
            <pc:sldMk cId="3420469701" sldId="376"/>
            <ac:spMk id="78" creationId="{F5FD8929-3942-4E90-A161-701661D74A58}"/>
          </ac:spMkLst>
        </pc:spChg>
        <pc:spChg chg="add mod">
          <ac:chgData name="McDonald, Sean" userId="429f8ceb-991f-43ab-a7dd-7880efae3317" providerId="ADAL" clId="{665133EE-724E-4492-9E99-B578BC7E03C2}" dt="2022-06-15T21:23:55.270" v="7710"/>
          <ac:spMkLst>
            <pc:docMk/>
            <pc:sldMk cId="3420469701" sldId="376"/>
            <ac:spMk id="79" creationId="{8434E4B1-C407-4756-ADD7-42DE266FBCFC}"/>
          </ac:spMkLst>
        </pc:spChg>
        <pc:grpChg chg="del mod">
          <ac:chgData name="McDonald, Sean" userId="429f8ceb-991f-43ab-a7dd-7880efae3317" providerId="ADAL" clId="{665133EE-724E-4492-9E99-B578BC7E03C2}" dt="2022-06-15T21:23:51.942" v="7709" actId="478"/>
          <ac:grpSpMkLst>
            <pc:docMk/>
            <pc:sldMk cId="3420469701" sldId="376"/>
            <ac:grpSpMk id="41" creationId="{DFF19EB7-F12E-4795-B4CA-F1699F3D6FB2}"/>
          </ac:grpSpMkLst>
        </pc:grpChg>
        <pc:grpChg chg="mod">
          <ac:chgData name="McDonald, Sean" userId="429f8ceb-991f-43ab-a7dd-7880efae3317" providerId="ADAL" clId="{665133EE-724E-4492-9E99-B578BC7E03C2}" dt="2022-06-15T21:23:47.804" v="7708" actId="1035"/>
          <ac:grpSpMkLst>
            <pc:docMk/>
            <pc:sldMk cId="3420469701" sldId="376"/>
            <ac:grpSpMk id="51" creationId="{EECA632F-F230-4C92-9BD9-98CEFB071845}"/>
          </ac:grpSpMkLst>
        </pc:grpChg>
        <pc:grpChg chg="del mod">
          <ac:chgData name="McDonald, Sean" userId="429f8ceb-991f-43ab-a7dd-7880efae3317" providerId="ADAL" clId="{665133EE-724E-4492-9E99-B578BC7E03C2}" dt="2022-06-15T21:23:51.942" v="7709" actId="478"/>
          <ac:grpSpMkLst>
            <pc:docMk/>
            <pc:sldMk cId="3420469701" sldId="376"/>
            <ac:grpSpMk id="52" creationId="{093129BA-ED51-4A2D-A10B-BFAB7BAB8BE6}"/>
          </ac:grpSpMkLst>
        </pc:grpChg>
        <pc:grpChg chg="add mod">
          <ac:chgData name="McDonald, Sean" userId="429f8ceb-991f-43ab-a7dd-7880efae3317" providerId="ADAL" clId="{665133EE-724E-4492-9E99-B578BC7E03C2}" dt="2022-06-15T21:23:55.270" v="7710"/>
          <ac:grpSpMkLst>
            <pc:docMk/>
            <pc:sldMk cId="3420469701" sldId="376"/>
            <ac:grpSpMk id="59" creationId="{E1840483-F9EC-4B46-B060-5659A33EB10B}"/>
          </ac:grpSpMkLst>
        </pc:grpChg>
        <pc:grpChg chg="mod">
          <ac:chgData name="McDonald, Sean" userId="429f8ceb-991f-43ab-a7dd-7880efae3317" providerId="ADAL" clId="{665133EE-724E-4492-9E99-B578BC7E03C2}" dt="2022-06-15T21:23:55.270" v="7710"/>
          <ac:grpSpMkLst>
            <pc:docMk/>
            <pc:sldMk cId="3420469701" sldId="376"/>
            <ac:grpSpMk id="61" creationId="{EADC6FCE-30ED-4CF7-A266-CB6A2F24D2CA}"/>
          </ac:grpSpMkLst>
        </pc:grpChg>
        <pc:grpChg chg="add mod">
          <ac:chgData name="McDonald, Sean" userId="429f8ceb-991f-43ab-a7dd-7880efae3317" providerId="ADAL" clId="{665133EE-724E-4492-9E99-B578BC7E03C2}" dt="2022-06-15T21:23:55.270" v="7710"/>
          <ac:grpSpMkLst>
            <pc:docMk/>
            <pc:sldMk cId="3420469701" sldId="376"/>
            <ac:grpSpMk id="66" creationId="{A2A2C33A-96A6-4A6B-B45D-4E9DF8E95935}"/>
          </ac:grpSpMkLst>
        </pc:grpChg>
        <pc:picChg chg="del mod">
          <ac:chgData name="McDonald, Sean" userId="429f8ceb-991f-43ab-a7dd-7880efae3317" providerId="ADAL" clId="{665133EE-724E-4492-9E99-B578BC7E03C2}" dt="2022-06-15T21:23:51.942" v="7709" actId="478"/>
          <ac:picMkLst>
            <pc:docMk/>
            <pc:sldMk cId="3420469701" sldId="376"/>
            <ac:picMk id="12" creationId="{4EB60DF5-8470-41C0-94FD-B82AAFB66A2E}"/>
          </ac:picMkLst>
        </pc:picChg>
        <pc:picChg chg="del mod">
          <ac:chgData name="McDonald, Sean" userId="429f8ceb-991f-43ab-a7dd-7880efae3317" providerId="ADAL" clId="{665133EE-724E-4492-9E99-B578BC7E03C2}" dt="2022-06-15T21:23:51.942" v="7709" actId="478"/>
          <ac:picMkLst>
            <pc:docMk/>
            <pc:sldMk cId="3420469701" sldId="376"/>
            <ac:picMk id="14" creationId="{32E50D04-21C6-4F7E-BD8B-24C018601AB1}"/>
          </ac:picMkLst>
        </pc:picChg>
        <pc:picChg chg="mod">
          <ac:chgData name="McDonald, Sean" userId="429f8ceb-991f-43ab-a7dd-7880efae3317" providerId="ADAL" clId="{665133EE-724E-4492-9E99-B578BC7E03C2}" dt="2022-06-15T21:23:47.804" v="7708" actId="1035"/>
          <ac:picMkLst>
            <pc:docMk/>
            <pc:sldMk cId="3420469701" sldId="376"/>
            <ac:picMk id="16" creationId="{E4237A28-8252-47AD-813F-A33CCB0B8398}"/>
          </ac:picMkLst>
        </pc:picChg>
        <pc:picChg chg="mod">
          <ac:chgData name="McDonald, Sean" userId="429f8ceb-991f-43ab-a7dd-7880efae3317" providerId="ADAL" clId="{665133EE-724E-4492-9E99-B578BC7E03C2}" dt="2022-06-15T21:23:47.804" v="7708" actId="1035"/>
          <ac:picMkLst>
            <pc:docMk/>
            <pc:sldMk cId="3420469701" sldId="376"/>
            <ac:picMk id="24" creationId="{D6111B01-6A76-45CE-9DD7-92433DA0016E}"/>
          </ac:picMkLst>
        </pc:picChg>
        <pc:picChg chg="mod">
          <ac:chgData name="McDonald, Sean" userId="429f8ceb-991f-43ab-a7dd-7880efae3317" providerId="ADAL" clId="{665133EE-724E-4492-9E99-B578BC7E03C2}" dt="2022-06-15T21:23:47.804" v="7708" actId="1035"/>
          <ac:picMkLst>
            <pc:docMk/>
            <pc:sldMk cId="3420469701" sldId="376"/>
            <ac:picMk id="28" creationId="{47A3A353-38BD-4894-B770-B046C545427E}"/>
          </ac:picMkLst>
        </pc:picChg>
        <pc:picChg chg="del mod">
          <ac:chgData name="McDonald, Sean" userId="429f8ceb-991f-43ab-a7dd-7880efae3317" providerId="ADAL" clId="{665133EE-724E-4492-9E99-B578BC7E03C2}" dt="2022-06-15T21:23:51.942" v="7709" actId="478"/>
          <ac:picMkLst>
            <pc:docMk/>
            <pc:sldMk cId="3420469701" sldId="376"/>
            <ac:picMk id="30" creationId="{A35ED840-D760-4657-BED3-6A113B3A6E83}"/>
          </ac:picMkLst>
        </pc:picChg>
        <pc:picChg chg="del mod">
          <ac:chgData name="McDonald, Sean" userId="429f8ceb-991f-43ab-a7dd-7880efae3317" providerId="ADAL" clId="{665133EE-724E-4492-9E99-B578BC7E03C2}" dt="2022-06-15T21:23:51.942" v="7709" actId="478"/>
          <ac:picMkLst>
            <pc:docMk/>
            <pc:sldMk cId="3420469701" sldId="376"/>
            <ac:picMk id="36" creationId="{BD76B4A7-3B48-442A-9385-CB4FF3EB5C0D}"/>
          </ac:picMkLst>
        </pc:picChg>
        <pc:picChg chg="add mod">
          <ac:chgData name="McDonald, Sean" userId="429f8ceb-991f-43ab-a7dd-7880efae3317" providerId="ADAL" clId="{665133EE-724E-4492-9E99-B578BC7E03C2}" dt="2022-06-15T21:23:55.270" v="7710"/>
          <ac:picMkLst>
            <pc:docMk/>
            <pc:sldMk cId="3420469701" sldId="376"/>
            <ac:picMk id="53" creationId="{A5F10AB3-7667-4DFC-AA36-21556F769B0A}"/>
          </ac:picMkLst>
        </pc:picChg>
        <pc:picChg chg="add mod">
          <ac:chgData name="McDonald, Sean" userId="429f8ceb-991f-43ab-a7dd-7880efae3317" providerId="ADAL" clId="{665133EE-724E-4492-9E99-B578BC7E03C2}" dt="2022-06-15T21:23:55.270" v="7710"/>
          <ac:picMkLst>
            <pc:docMk/>
            <pc:sldMk cId="3420469701" sldId="376"/>
            <ac:picMk id="54" creationId="{28620641-9AF0-4F93-B5C1-972C45DFFED7}"/>
          </ac:picMkLst>
        </pc:picChg>
        <pc:picChg chg="add mod">
          <ac:chgData name="McDonald, Sean" userId="429f8ceb-991f-43ab-a7dd-7880efae3317" providerId="ADAL" clId="{665133EE-724E-4492-9E99-B578BC7E03C2}" dt="2022-06-15T21:23:55.270" v="7710"/>
          <ac:picMkLst>
            <pc:docMk/>
            <pc:sldMk cId="3420469701" sldId="376"/>
            <ac:picMk id="55" creationId="{DE311B21-D3FE-4A5D-8B35-D93993C6C900}"/>
          </ac:picMkLst>
        </pc:picChg>
        <pc:picChg chg="mod">
          <ac:chgData name="McDonald, Sean" userId="429f8ceb-991f-43ab-a7dd-7880efae3317" providerId="ADAL" clId="{665133EE-724E-4492-9E99-B578BC7E03C2}" dt="2022-06-15T21:23:55.270" v="7710"/>
          <ac:picMkLst>
            <pc:docMk/>
            <pc:sldMk cId="3420469701" sldId="376"/>
            <ac:picMk id="62" creationId="{E9D10922-2ACD-4900-BCDB-9F257492D859}"/>
          </ac:picMkLst>
        </pc:picChg>
        <pc:picChg chg="mod">
          <ac:chgData name="McDonald, Sean" userId="429f8ceb-991f-43ab-a7dd-7880efae3317" providerId="ADAL" clId="{665133EE-724E-4492-9E99-B578BC7E03C2}" dt="2022-06-15T21:23:55.270" v="7710"/>
          <ac:picMkLst>
            <pc:docMk/>
            <pc:sldMk cId="3420469701" sldId="376"/>
            <ac:picMk id="63" creationId="{D594A407-A1B1-4805-9665-9129F81B7F75}"/>
          </ac:picMkLst>
        </pc:picChg>
        <pc:picChg chg="mod">
          <ac:chgData name="McDonald, Sean" userId="429f8ceb-991f-43ab-a7dd-7880efae3317" providerId="ADAL" clId="{665133EE-724E-4492-9E99-B578BC7E03C2}" dt="2022-06-15T21:23:55.270" v="7710"/>
          <ac:picMkLst>
            <pc:docMk/>
            <pc:sldMk cId="3420469701" sldId="376"/>
            <ac:picMk id="68" creationId="{CE050122-C371-4B88-AAC1-34D1F5A7F208}"/>
          </ac:picMkLst>
        </pc:picChg>
        <pc:picChg chg="add mod">
          <ac:chgData name="McDonald, Sean" userId="429f8ceb-991f-43ab-a7dd-7880efae3317" providerId="ADAL" clId="{665133EE-724E-4492-9E99-B578BC7E03C2}" dt="2022-06-15T21:23:55.270" v="7710"/>
          <ac:picMkLst>
            <pc:docMk/>
            <pc:sldMk cId="3420469701" sldId="376"/>
            <ac:picMk id="70" creationId="{607A9127-73E7-4D29-B0D5-8DE1CA838875}"/>
          </ac:picMkLst>
        </pc:picChg>
        <pc:picChg chg="add mod">
          <ac:chgData name="McDonald, Sean" userId="429f8ceb-991f-43ab-a7dd-7880efae3317" providerId="ADAL" clId="{665133EE-724E-4492-9E99-B578BC7E03C2}" dt="2022-06-15T21:23:55.270" v="7710"/>
          <ac:picMkLst>
            <pc:docMk/>
            <pc:sldMk cId="3420469701" sldId="376"/>
            <ac:picMk id="75" creationId="{870A02D9-36AD-4F38-A6CF-449A78FC0EB5}"/>
          </ac:picMkLst>
        </pc:picChg>
        <pc:picChg chg="del mod">
          <ac:chgData name="McDonald, Sean" userId="429f8ceb-991f-43ab-a7dd-7880efae3317" providerId="ADAL" clId="{665133EE-724E-4492-9E99-B578BC7E03C2}" dt="2022-06-15T21:23:51.942" v="7709" actId="478"/>
          <ac:picMkLst>
            <pc:docMk/>
            <pc:sldMk cId="3420469701" sldId="376"/>
            <ac:picMk id="1026" creationId="{40680E3E-BB1F-4DDE-A719-23A64CEA3833}"/>
          </ac:picMkLst>
        </pc:picChg>
      </pc:sldChg>
      <pc:sldChg chg="modSp mod">
        <pc:chgData name="McDonald, Sean" userId="429f8ceb-991f-43ab-a7dd-7880efae3317" providerId="ADAL" clId="{665133EE-724E-4492-9E99-B578BC7E03C2}" dt="2022-06-15T21:24:23.939" v="7714"/>
        <pc:sldMkLst>
          <pc:docMk/>
          <pc:sldMk cId="1871092156" sldId="522"/>
        </pc:sldMkLst>
        <pc:spChg chg="mod">
          <ac:chgData name="McDonald, Sean" userId="429f8ceb-991f-43ab-a7dd-7880efae3317" providerId="ADAL" clId="{665133EE-724E-4492-9E99-B578BC7E03C2}" dt="2022-06-15T21:24:23.939" v="7714"/>
          <ac:spMkLst>
            <pc:docMk/>
            <pc:sldMk cId="1871092156" sldId="522"/>
            <ac:spMk id="7" creationId="{FCB7BF72-14B9-A94D-B2BE-60488F66F437}"/>
          </ac:spMkLst>
        </pc:spChg>
      </pc:sldChg>
    </pc:docChg>
  </pc:docChgLst>
  <pc:docChgLst>
    <pc:chgData name="Sean McDonald" userId="429f8ceb-991f-43ab-a7dd-7880efae3317" providerId="ADAL" clId="{B85D636B-7A28-4FF1-92D8-8FAE4372C04D}"/>
    <pc:docChg chg="undo custSel addSld delSld modSld modSection">
      <pc:chgData name="Sean McDonald" userId="429f8ceb-991f-43ab-a7dd-7880efae3317" providerId="ADAL" clId="{B85D636B-7A28-4FF1-92D8-8FAE4372C04D}" dt="2022-05-31T15:17:40.482" v="957" actId="20577"/>
      <pc:docMkLst>
        <pc:docMk/>
      </pc:docMkLst>
      <pc:sldChg chg="modSp add mod">
        <pc:chgData name="Sean McDonald" userId="429f8ceb-991f-43ab-a7dd-7880efae3317" providerId="ADAL" clId="{B85D636B-7A28-4FF1-92D8-8FAE4372C04D}" dt="2022-05-31T15:14:18.086" v="728" actId="20577"/>
        <pc:sldMkLst>
          <pc:docMk/>
          <pc:sldMk cId="4097145113" sldId="345"/>
        </pc:sldMkLst>
        <pc:spChg chg="mod">
          <ac:chgData name="Sean McDonald" userId="429f8ceb-991f-43ab-a7dd-7880efae3317" providerId="ADAL" clId="{B85D636B-7A28-4FF1-92D8-8FAE4372C04D}" dt="2022-05-31T15:14:18.086" v="728" actId="20577"/>
          <ac:spMkLst>
            <pc:docMk/>
            <pc:sldMk cId="4097145113" sldId="345"/>
            <ac:spMk id="2" creationId="{16EECD94-17E8-6B4C-84AE-7E6D5C31D1B5}"/>
          </ac:spMkLst>
        </pc:spChg>
        <pc:spChg chg="mod">
          <ac:chgData name="Sean McDonald" userId="429f8ceb-991f-43ab-a7dd-7880efae3317" providerId="ADAL" clId="{B85D636B-7A28-4FF1-92D8-8FAE4372C04D}" dt="2022-05-31T13:03:01.987" v="300" actId="20577"/>
          <ac:spMkLst>
            <pc:docMk/>
            <pc:sldMk cId="4097145113" sldId="345"/>
            <ac:spMk id="3" creationId="{0DCED6D6-8871-F040-97C9-889D4BD3A07F}"/>
          </ac:spMkLst>
        </pc:spChg>
      </pc:sldChg>
      <pc:sldChg chg="modSp add mod">
        <pc:chgData name="Sean McDonald" userId="429f8ceb-991f-43ab-a7dd-7880efae3317" providerId="ADAL" clId="{B85D636B-7A28-4FF1-92D8-8FAE4372C04D}" dt="2022-05-31T15:13:58.717" v="706" actId="20577"/>
        <pc:sldMkLst>
          <pc:docMk/>
          <pc:sldMk cId="1968982731" sldId="346"/>
        </pc:sldMkLst>
        <pc:spChg chg="mod">
          <ac:chgData name="Sean McDonald" userId="429f8ceb-991f-43ab-a7dd-7880efae3317" providerId="ADAL" clId="{B85D636B-7A28-4FF1-92D8-8FAE4372C04D}" dt="2022-05-31T15:13:58.717" v="706" actId="20577"/>
          <ac:spMkLst>
            <pc:docMk/>
            <pc:sldMk cId="1968982731" sldId="346"/>
            <ac:spMk id="2" creationId="{16EECD94-17E8-6B4C-84AE-7E6D5C31D1B5}"/>
          </ac:spMkLst>
        </pc:spChg>
        <pc:spChg chg="mod">
          <ac:chgData name="Sean McDonald" userId="429f8ceb-991f-43ab-a7dd-7880efae3317" providerId="ADAL" clId="{B85D636B-7A28-4FF1-92D8-8FAE4372C04D}" dt="2022-05-31T13:08:54.466" v="659" actId="313"/>
          <ac:spMkLst>
            <pc:docMk/>
            <pc:sldMk cId="1968982731" sldId="346"/>
            <ac:spMk id="3" creationId="{0DCED6D6-8871-F040-97C9-889D4BD3A07F}"/>
          </ac:spMkLst>
        </pc:spChg>
      </pc:sldChg>
      <pc:sldChg chg="new del">
        <pc:chgData name="Sean McDonald" userId="429f8ceb-991f-43ab-a7dd-7880efae3317" providerId="ADAL" clId="{B85D636B-7A28-4FF1-92D8-8FAE4372C04D}" dt="2022-05-31T15:13:15.882" v="661" actId="47"/>
        <pc:sldMkLst>
          <pc:docMk/>
          <pc:sldMk cId="115455342" sldId="347"/>
        </pc:sldMkLst>
      </pc:sldChg>
      <pc:sldChg chg="modSp add mod">
        <pc:chgData name="Sean McDonald" userId="429f8ceb-991f-43ab-a7dd-7880efae3317" providerId="ADAL" clId="{B85D636B-7A28-4FF1-92D8-8FAE4372C04D}" dt="2022-05-31T15:14:25.671" v="729" actId="20577"/>
        <pc:sldMkLst>
          <pc:docMk/>
          <pc:sldMk cId="2292526471" sldId="347"/>
        </pc:sldMkLst>
        <pc:spChg chg="mod">
          <ac:chgData name="Sean McDonald" userId="429f8ceb-991f-43ab-a7dd-7880efae3317" providerId="ADAL" clId="{B85D636B-7A28-4FF1-92D8-8FAE4372C04D}" dt="2022-05-31T15:13:51.575" v="696" actId="20577"/>
          <ac:spMkLst>
            <pc:docMk/>
            <pc:sldMk cId="2292526471" sldId="347"/>
            <ac:spMk id="2" creationId="{16EECD94-17E8-6B4C-84AE-7E6D5C31D1B5}"/>
          </ac:spMkLst>
        </pc:spChg>
        <pc:spChg chg="mod">
          <ac:chgData name="Sean McDonald" userId="429f8ceb-991f-43ab-a7dd-7880efae3317" providerId="ADAL" clId="{B85D636B-7A28-4FF1-92D8-8FAE4372C04D}" dt="2022-05-31T15:14:25.671" v="729" actId="20577"/>
          <ac:spMkLst>
            <pc:docMk/>
            <pc:sldMk cId="2292526471" sldId="347"/>
            <ac:spMk id="3" creationId="{0DCED6D6-8871-F040-97C9-889D4BD3A07F}"/>
          </ac:spMkLst>
        </pc:spChg>
      </pc:sldChg>
      <pc:sldChg chg="modSp add mod">
        <pc:chgData name="Sean McDonald" userId="429f8ceb-991f-43ab-a7dd-7880efae3317" providerId="ADAL" clId="{B85D636B-7A28-4FF1-92D8-8FAE4372C04D}" dt="2022-05-31T15:14:50.481" v="749" actId="20577"/>
        <pc:sldMkLst>
          <pc:docMk/>
          <pc:sldMk cId="1178944921" sldId="348"/>
        </pc:sldMkLst>
        <pc:spChg chg="mod">
          <ac:chgData name="Sean McDonald" userId="429f8ceb-991f-43ab-a7dd-7880efae3317" providerId="ADAL" clId="{B85D636B-7A28-4FF1-92D8-8FAE4372C04D}" dt="2022-05-31T15:14:42.226" v="742" actId="20577"/>
          <ac:spMkLst>
            <pc:docMk/>
            <pc:sldMk cId="1178944921" sldId="348"/>
            <ac:spMk id="2" creationId="{16EECD94-17E8-6B4C-84AE-7E6D5C31D1B5}"/>
          </ac:spMkLst>
        </pc:spChg>
        <pc:spChg chg="mod">
          <ac:chgData name="Sean McDonald" userId="429f8ceb-991f-43ab-a7dd-7880efae3317" providerId="ADAL" clId="{B85D636B-7A28-4FF1-92D8-8FAE4372C04D}" dt="2022-05-31T15:14:50.481" v="749" actId="20577"/>
          <ac:spMkLst>
            <pc:docMk/>
            <pc:sldMk cId="1178944921" sldId="348"/>
            <ac:spMk id="3" creationId="{0DCED6D6-8871-F040-97C9-889D4BD3A07F}"/>
          </ac:spMkLst>
        </pc:spChg>
      </pc:sldChg>
      <pc:sldChg chg="modSp add mod">
        <pc:chgData name="Sean McDonald" userId="429f8ceb-991f-43ab-a7dd-7880efae3317" providerId="ADAL" clId="{B85D636B-7A28-4FF1-92D8-8FAE4372C04D}" dt="2022-05-31T15:15:41.548" v="796" actId="20577"/>
        <pc:sldMkLst>
          <pc:docMk/>
          <pc:sldMk cId="1748097612" sldId="349"/>
        </pc:sldMkLst>
        <pc:spChg chg="mod">
          <ac:chgData name="Sean McDonald" userId="429f8ceb-991f-43ab-a7dd-7880efae3317" providerId="ADAL" clId="{B85D636B-7A28-4FF1-92D8-8FAE4372C04D}" dt="2022-05-31T15:15:41.548" v="796" actId="20577"/>
          <ac:spMkLst>
            <pc:docMk/>
            <pc:sldMk cId="1748097612" sldId="349"/>
            <ac:spMk id="2" creationId="{16EECD94-17E8-6B4C-84AE-7E6D5C31D1B5}"/>
          </ac:spMkLst>
        </pc:spChg>
      </pc:sldChg>
      <pc:sldChg chg="new del">
        <pc:chgData name="Sean McDonald" userId="429f8ceb-991f-43ab-a7dd-7880efae3317" providerId="ADAL" clId="{B85D636B-7A28-4FF1-92D8-8FAE4372C04D}" dt="2022-05-31T15:15:24.775" v="782" actId="47"/>
        <pc:sldMkLst>
          <pc:docMk/>
          <pc:sldMk cId="386251014" sldId="350"/>
        </pc:sldMkLst>
      </pc:sldChg>
      <pc:sldChg chg="modSp add mod">
        <pc:chgData name="Sean McDonald" userId="429f8ceb-991f-43ab-a7dd-7880efae3317" providerId="ADAL" clId="{B85D636B-7A28-4FF1-92D8-8FAE4372C04D}" dt="2022-05-31T15:15:33.379" v="791" actId="20577"/>
        <pc:sldMkLst>
          <pc:docMk/>
          <pc:sldMk cId="3525198409" sldId="350"/>
        </pc:sldMkLst>
        <pc:spChg chg="mod">
          <ac:chgData name="Sean McDonald" userId="429f8ceb-991f-43ab-a7dd-7880efae3317" providerId="ADAL" clId="{B85D636B-7A28-4FF1-92D8-8FAE4372C04D}" dt="2022-05-31T15:15:33.379" v="791" actId="20577"/>
          <ac:spMkLst>
            <pc:docMk/>
            <pc:sldMk cId="3525198409" sldId="350"/>
            <ac:spMk id="2" creationId="{16EECD94-17E8-6B4C-84AE-7E6D5C31D1B5}"/>
          </ac:spMkLst>
        </pc:spChg>
      </pc:sldChg>
      <pc:sldChg chg="modSp add mod">
        <pc:chgData name="Sean McDonald" userId="429f8ceb-991f-43ab-a7dd-7880efae3317" providerId="ADAL" clId="{B85D636B-7A28-4FF1-92D8-8FAE4372C04D}" dt="2022-05-31T15:15:50.603" v="802" actId="20577"/>
        <pc:sldMkLst>
          <pc:docMk/>
          <pc:sldMk cId="2283124376" sldId="351"/>
        </pc:sldMkLst>
        <pc:spChg chg="mod">
          <ac:chgData name="Sean McDonald" userId="429f8ceb-991f-43ab-a7dd-7880efae3317" providerId="ADAL" clId="{B85D636B-7A28-4FF1-92D8-8FAE4372C04D}" dt="2022-05-31T15:15:50.603" v="802" actId="20577"/>
          <ac:spMkLst>
            <pc:docMk/>
            <pc:sldMk cId="2283124376" sldId="351"/>
            <ac:spMk id="2" creationId="{16EECD94-17E8-6B4C-84AE-7E6D5C31D1B5}"/>
          </ac:spMkLst>
        </pc:spChg>
      </pc:sldChg>
      <pc:sldChg chg="modSp add mod">
        <pc:chgData name="Sean McDonald" userId="429f8ceb-991f-43ab-a7dd-7880efae3317" providerId="ADAL" clId="{B85D636B-7A28-4FF1-92D8-8FAE4372C04D}" dt="2022-05-31T15:17:40.482" v="957" actId="20577"/>
        <pc:sldMkLst>
          <pc:docMk/>
          <pc:sldMk cId="3121479841" sldId="352"/>
        </pc:sldMkLst>
        <pc:spChg chg="mod">
          <ac:chgData name="Sean McDonald" userId="429f8ceb-991f-43ab-a7dd-7880efae3317" providerId="ADAL" clId="{B85D636B-7A28-4FF1-92D8-8FAE4372C04D}" dt="2022-05-31T15:16:09.601" v="833" actId="20577"/>
          <ac:spMkLst>
            <pc:docMk/>
            <pc:sldMk cId="3121479841" sldId="352"/>
            <ac:spMk id="2" creationId="{16EECD94-17E8-6B4C-84AE-7E6D5C31D1B5}"/>
          </ac:spMkLst>
        </pc:spChg>
        <pc:spChg chg="mod">
          <ac:chgData name="Sean McDonald" userId="429f8ceb-991f-43ab-a7dd-7880efae3317" providerId="ADAL" clId="{B85D636B-7A28-4FF1-92D8-8FAE4372C04D}" dt="2022-05-31T15:17:40.482" v="957" actId="20577"/>
          <ac:spMkLst>
            <pc:docMk/>
            <pc:sldMk cId="3121479841" sldId="352"/>
            <ac:spMk id="3" creationId="{0DCED6D6-8871-F040-97C9-889D4BD3A07F}"/>
          </ac:spMkLst>
        </pc:spChg>
      </pc:sldChg>
      <pc:sldChg chg="new del">
        <pc:chgData name="Sean McDonald" userId="429f8ceb-991f-43ab-a7dd-7880efae3317" providerId="ADAL" clId="{B85D636B-7A28-4FF1-92D8-8FAE4372C04D}" dt="2022-05-31T15:15:56.858" v="804" actId="47"/>
        <pc:sldMkLst>
          <pc:docMk/>
          <pc:sldMk cId="3867383485" sldId="352"/>
        </pc:sldMkLst>
      </pc:sldChg>
    </pc:docChg>
  </pc:docChgLst>
  <pc:docChgLst>
    <pc:chgData name="Sean McDonald" userId="429f8ceb-991f-43ab-a7dd-7880efae3317" providerId="ADAL" clId="{665133EE-724E-4492-9E99-B578BC7E03C2}"/>
    <pc:docChg chg="undo custSel addSld modSld sldOrd modSection">
      <pc:chgData name="Sean McDonald" userId="429f8ceb-991f-43ab-a7dd-7880efae3317" providerId="ADAL" clId="{665133EE-724E-4492-9E99-B578BC7E03C2}" dt="2022-06-01T17:59:11.620" v="5053" actId="20577"/>
      <pc:docMkLst>
        <pc:docMk/>
      </pc:docMkLst>
      <pc:sldChg chg="modSp mod">
        <pc:chgData name="Sean McDonald" userId="429f8ceb-991f-43ab-a7dd-7880efae3317" providerId="ADAL" clId="{665133EE-724E-4492-9E99-B578BC7E03C2}" dt="2022-06-01T17:59:11.620" v="5053" actId="20577"/>
        <pc:sldMkLst>
          <pc:docMk/>
          <pc:sldMk cId="4097145113" sldId="345"/>
        </pc:sldMkLst>
        <pc:spChg chg="mod">
          <ac:chgData name="Sean McDonald" userId="429f8ceb-991f-43ab-a7dd-7880efae3317" providerId="ADAL" clId="{665133EE-724E-4492-9E99-B578BC7E03C2}" dt="2022-06-01T17:59:11.620" v="5053" actId="20577"/>
          <ac:spMkLst>
            <pc:docMk/>
            <pc:sldMk cId="4097145113" sldId="345"/>
            <ac:spMk id="3" creationId="{0DCED6D6-8871-F040-97C9-889D4BD3A07F}"/>
          </ac:spMkLst>
        </pc:spChg>
      </pc:sldChg>
      <pc:sldChg chg="addSp delSp modSp mod modNotesTx">
        <pc:chgData name="Sean McDonald" userId="429f8ceb-991f-43ab-a7dd-7880efae3317" providerId="ADAL" clId="{665133EE-724E-4492-9E99-B578BC7E03C2}" dt="2022-06-01T17:19:47.148" v="696" actId="20577"/>
        <pc:sldMkLst>
          <pc:docMk/>
          <pc:sldMk cId="1748097612" sldId="349"/>
        </pc:sldMkLst>
        <pc:spChg chg="mod">
          <ac:chgData name="Sean McDonald" userId="429f8ceb-991f-43ab-a7dd-7880efae3317" providerId="ADAL" clId="{665133EE-724E-4492-9E99-B578BC7E03C2}" dt="2022-06-01T17:17:05.648" v="145" actId="20577"/>
          <ac:spMkLst>
            <pc:docMk/>
            <pc:sldMk cId="1748097612" sldId="349"/>
            <ac:spMk id="3" creationId="{0DCED6D6-8871-F040-97C9-889D4BD3A07F}"/>
          </ac:spMkLst>
        </pc:spChg>
        <pc:picChg chg="add mod">
          <ac:chgData name="Sean McDonald" userId="429f8ceb-991f-43ab-a7dd-7880efae3317" providerId="ADAL" clId="{665133EE-724E-4492-9E99-B578BC7E03C2}" dt="2022-06-01T17:15:56.686" v="10" actId="1076"/>
          <ac:picMkLst>
            <pc:docMk/>
            <pc:sldMk cId="1748097612" sldId="349"/>
            <ac:picMk id="6" creationId="{347807ED-38CF-47E7-A0ED-63D28E1F90CE}"/>
          </ac:picMkLst>
        </pc:picChg>
        <pc:picChg chg="add del mod">
          <ac:chgData name="Sean McDonald" userId="429f8ceb-991f-43ab-a7dd-7880efae3317" providerId="ADAL" clId="{665133EE-724E-4492-9E99-B578BC7E03C2}" dt="2022-06-01T17:17:12.233" v="146" actId="478"/>
          <ac:picMkLst>
            <pc:docMk/>
            <pc:sldMk cId="1748097612" sldId="349"/>
            <ac:picMk id="9" creationId="{197D4C3E-81E9-4280-9838-EAEC2089E49E}"/>
          </ac:picMkLst>
        </pc:picChg>
        <pc:picChg chg="add mod">
          <ac:chgData name="Sean McDonald" userId="429f8ceb-991f-43ab-a7dd-7880efae3317" providerId="ADAL" clId="{665133EE-724E-4492-9E99-B578BC7E03C2}" dt="2022-06-01T17:17:38.141" v="150" actId="1076"/>
          <ac:picMkLst>
            <pc:docMk/>
            <pc:sldMk cId="1748097612" sldId="349"/>
            <ac:picMk id="11" creationId="{C0EEBCB7-DC01-4528-AE45-3BB96092E66B}"/>
          </ac:picMkLst>
        </pc:picChg>
      </pc:sldChg>
      <pc:sldChg chg="addSp delSp modSp mod ord modNotesTx">
        <pc:chgData name="Sean McDonald" userId="429f8ceb-991f-43ab-a7dd-7880efae3317" providerId="ADAL" clId="{665133EE-724E-4492-9E99-B578BC7E03C2}" dt="2022-06-01T17:51:33.902" v="3941" actId="20577"/>
        <pc:sldMkLst>
          <pc:docMk/>
          <pc:sldMk cId="3525198409" sldId="350"/>
        </pc:sldMkLst>
        <pc:spChg chg="mod">
          <ac:chgData name="Sean McDonald" userId="429f8ceb-991f-43ab-a7dd-7880efae3317" providerId="ADAL" clId="{665133EE-724E-4492-9E99-B578BC7E03C2}" dt="2022-06-01T17:49:47.251" v="3554" actId="313"/>
          <ac:spMkLst>
            <pc:docMk/>
            <pc:sldMk cId="3525198409" sldId="350"/>
            <ac:spMk id="3" creationId="{0DCED6D6-8871-F040-97C9-889D4BD3A07F}"/>
          </ac:spMkLst>
        </pc:spChg>
        <pc:picChg chg="add del mod">
          <ac:chgData name="Sean McDonald" userId="429f8ceb-991f-43ab-a7dd-7880efae3317" providerId="ADAL" clId="{665133EE-724E-4492-9E99-B578BC7E03C2}" dt="2022-06-01T17:47:28.558" v="3281" actId="478"/>
          <ac:picMkLst>
            <pc:docMk/>
            <pc:sldMk cId="3525198409" sldId="350"/>
            <ac:picMk id="6" creationId="{BDC42CC9-C37A-4219-AD06-A88288D5EEA0}"/>
          </ac:picMkLst>
        </pc:picChg>
        <pc:picChg chg="add mod">
          <ac:chgData name="Sean McDonald" userId="429f8ceb-991f-43ab-a7dd-7880efae3317" providerId="ADAL" clId="{665133EE-724E-4492-9E99-B578BC7E03C2}" dt="2022-06-01T17:49:14.136" v="3462" actId="1076"/>
          <ac:picMkLst>
            <pc:docMk/>
            <pc:sldMk cId="3525198409" sldId="350"/>
            <ac:picMk id="9" creationId="{BFE7A3BA-DCD0-4E9A-932F-BF60C14EEC6C}"/>
          </ac:picMkLst>
        </pc:picChg>
        <pc:picChg chg="add mod">
          <ac:chgData name="Sean McDonald" userId="429f8ceb-991f-43ab-a7dd-7880efae3317" providerId="ADAL" clId="{665133EE-724E-4492-9E99-B578BC7E03C2}" dt="2022-06-01T17:49:15.303" v="3463" actId="1076"/>
          <ac:picMkLst>
            <pc:docMk/>
            <pc:sldMk cId="3525198409" sldId="350"/>
            <ac:picMk id="11" creationId="{B96F1285-088A-4DC6-972B-64579865F7F3}"/>
          </ac:picMkLst>
        </pc:picChg>
      </pc:sldChg>
      <pc:sldChg chg="addSp delSp modSp mod modNotesTx">
        <pc:chgData name="Sean McDonald" userId="429f8ceb-991f-43ab-a7dd-7880efae3317" providerId="ADAL" clId="{665133EE-724E-4492-9E99-B578BC7E03C2}" dt="2022-06-01T17:40:41.454" v="3117" actId="20577"/>
        <pc:sldMkLst>
          <pc:docMk/>
          <pc:sldMk cId="2283124376" sldId="351"/>
        </pc:sldMkLst>
        <pc:spChg chg="mod">
          <ac:chgData name="Sean McDonald" userId="429f8ceb-991f-43ab-a7dd-7880efae3317" providerId="ADAL" clId="{665133EE-724E-4492-9E99-B578BC7E03C2}" dt="2022-06-01T17:37:50.533" v="2619" actId="20577"/>
          <ac:spMkLst>
            <pc:docMk/>
            <pc:sldMk cId="2283124376" sldId="351"/>
            <ac:spMk id="3" creationId="{0DCED6D6-8871-F040-97C9-889D4BD3A07F}"/>
          </ac:spMkLst>
        </pc:spChg>
        <pc:picChg chg="add del mod">
          <ac:chgData name="Sean McDonald" userId="429f8ceb-991f-43ab-a7dd-7880efae3317" providerId="ADAL" clId="{665133EE-724E-4492-9E99-B578BC7E03C2}" dt="2022-06-01T17:20:32.040" v="704" actId="22"/>
          <ac:picMkLst>
            <pc:docMk/>
            <pc:sldMk cId="2283124376" sldId="351"/>
            <ac:picMk id="6" creationId="{36ABEDB0-9577-4B5E-B851-A19EA2E3FD1E}"/>
          </ac:picMkLst>
        </pc:picChg>
        <pc:picChg chg="add mod">
          <ac:chgData name="Sean McDonald" userId="429f8ceb-991f-43ab-a7dd-7880efae3317" providerId="ADAL" clId="{665133EE-724E-4492-9E99-B578BC7E03C2}" dt="2022-06-01T17:37:08.624" v="2518" actId="1076"/>
          <ac:picMkLst>
            <pc:docMk/>
            <pc:sldMk cId="2283124376" sldId="351"/>
            <ac:picMk id="9" creationId="{F2FB9C96-CC53-4C79-8E6D-72F5E10745EE}"/>
          </ac:picMkLst>
        </pc:picChg>
        <pc:picChg chg="add mod">
          <ac:chgData name="Sean McDonald" userId="429f8ceb-991f-43ab-a7dd-7880efae3317" providerId="ADAL" clId="{665133EE-724E-4492-9E99-B578BC7E03C2}" dt="2022-06-01T17:38:23.768" v="2628" actId="1076"/>
          <ac:picMkLst>
            <pc:docMk/>
            <pc:sldMk cId="2283124376" sldId="351"/>
            <ac:picMk id="11" creationId="{7BDB6CD6-9ADD-4E24-8996-6FD023FE2FF0}"/>
          </ac:picMkLst>
        </pc:picChg>
        <pc:picChg chg="add mod">
          <ac:chgData name="Sean McDonald" userId="429f8ceb-991f-43ab-a7dd-7880efae3317" providerId="ADAL" clId="{665133EE-724E-4492-9E99-B578BC7E03C2}" dt="2022-06-01T17:40:24.400" v="3115" actId="14100"/>
          <ac:picMkLst>
            <pc:docMk/>
            <pc:sldMk cId="2283124376" sldId="351"/>
            <ac:picMk id="13" creationId="{EF416436-1F23-4457-B1E2-63F8D717C0C4}"/>
          </ac:picMkLst>
        </pc:picChg>
      </pc:sldChg>
      <pc:sldChg chg="modSp mod modNotesTx">
        <pc:chgData name="Sean McDonald" userId="429f8ceb-991f-43ab-a7dd-7880efae3317" providerId="ADAL" clId="{665133EE-724E-4492-9E99-B578BC7E03C2}" dt="2022-06-01T17:58:40.732" v="5051" actId="313"/>
        <pc:sldMkLst>
          <pc:docMk/>
          <pc:sldMk cId="3121479841" sldId="352"/>
        </pc:sldMkLst>
        <pc:spChg chg="mod">
          <ac:chgData name="Sean McDonald" userId="429f8ceb-991f-43ab-a7dd-7880efae3317" providerId="ADAL" clId="{665133EE-724E-4492-9E99-B578BC7E03C2}" dt="2022-06-01T17:58:40.732" v="5051" actId="313"/>
          <ac:spMkLst>
            <pc:docMk/>
            <pc:sldMk cId="3121479841" sldId="352"/>
            <ac:spMk id="3" creationId="{0DCED6D6-8871-F040-97C9-889D4BD3A07F}"/>
          </ac:spMkLst>
        </pc:spChg>
      </pc:sldChg>
      <pc:sldChg chg="addSp delSp modSp add mod modNotesTx">
        <pc:chgData name="Sean McDonald" userId="429f8ceb-991f-43ab-a7dd-7880efae3317" providerId="ADAL" clId="{665133EE-724E-4492-9E99-B578BC7E03C2}" dt="2022-06-01T17:24:56.910" v="1677" actId="20577"/>
        <pc:sldMkLst>
          <pc:docMk/>
          <pc:sldMk cId="1913294328" sldId="362"/>
        </pc:sldMkLst>
        <pc:spChg chg="mod">
          <ac:chgData name="Sean McDonald" userId="429f8ceb-991f-43ab-a7dd-7880efae3317" providerId="ADAL" clId="{665133EE-724E-4492-9E99-B578BC7E03C2}" dt="2022-06-01T17:21:29.405" v="812" actId="20577"/>
          <ac:spMkLst>
            <pc:docMk/>
            <pc:sldMk cId="1913294328" sldId="362"/>
            <ac:spMk id="3" creationId="{0DCED6D6-8871-F040-97C9-889D4BD3A07F}"/>
          </ac:spMkLst>
        </pc:spChg>
        <pc:picChg chg="del">
          <ac:chgData name="Sean McDonald" userId="429f8ceb-991f-43ab-a7dd-7880efae3317" providerId="ADAL" clId="{665133EE-724E-4492-9E99-B578BC7E03C2}" dt="2022-06-01T17:20:39.782" v="707" actId="478"/>
          <ac:picMkLst>
            <pc:docMk/>
            <pc:sldMk cId="1913294328" sldId="362"/>
            <ac:picMk id="6" creationId="{347807ED-38CF-47E7-A0ED-63D28E1F90CE}"/>
          </ac:picMkLst>
        </pc:picChg>
        <pc:picChg chg="add mod">
          <ac:chgData name="Sean McDonald" userId="429f8ceb-991f-43ab-a7dd-7880efae3317" providerId="ADAL" clId="{665133EE-724E-4492-9E99-B578BC7E03C2}" dt="2022-06-01T17:20:45.746" v="711" actId="1076"/>
          <ac:picMkLst>
            <pc:docMk/>
            <pc:sldMk cId="1913294328" sldId="362"/>
            <ac:picMk id="7" creationId="{0605D4A1-2BE6-44EF-9368-8000A4CB472D}"/>
          </ac:picMkLst>
        </pc:picChg>
        <pc:picChg chg="del">
          <ac:chgData name="Sean McDonald" userId="429f8ceb-991f-43ab-a7dd-7880efae3317" providerId="ADAL" clId="{665133EE-724E-4492-9E99-B578BC7E03C2}" dt="2022-06-01T17:20:40.329" v="708" actId="478"/>
          <ac:picMkLst>
            <pc:docMk/>
            <pc:sldMk cId="1913294328" sldId="362"/>
            <ac:picMk id="11" creationId="{C0EEBCB7-DC01-4528-AE45-3BB96092E66B}"/>
          </ac:picMkLst>
        </pc:picChg>
      </pc:sldChg>
      <pc:sldChg chg="addSp delSp modSp add mod modNotesTx">
        <pc:chgData name="Sean McDonald" userId="429f8ceb-991f-43ab-a7dd-7880efae3317" providerId="ADAL" clId="{665133EE-724E-4492-9E99-B578BC7E03C2}" dt="2022-06-01T17:30:30.926" v="2363" actId="732"/>
        <pc:sldMkLst>
          <pc:docMk/>
          <pc:sldMk cId="1014120591" sldId="363"/>
        </pc:sldMkLst>
        <pc:spChg chg="mod">
          <ac:chgData name="Sean McDonald" userId="429f8ceb-991f-43ab-a7dd-7880efae3317" providerId="ADAL" clId="{665133EE-724E-4492-9E99-B578BC7E03C2}" dt="2022-06-01T17:26:50.041" v="1962" actId="20577"/>
          <ac:spMkLst>
            <pc:docMk/>
            <pc:sldMk cId="1014120591" sldId="363"/>
            <ac:spMk id="3" creationId="{0DCED6D6-8871-F040-97C9-889D4BD3A07F}"/>
          </ac:spMkLst>
        </pc:spChg>
        <pc:picChg chg="del">
          <ac:chgData name="Sean McDonald" userId="429f8ceb-991f-43ab-a7dd-7880efae3317" providerId="ADAL" clId="{665133EE-724E-4492-9E99-B578BC7E03C2}" dt="2022-06-01T17:25:07.343" v="1678" actId="478"/>
          <ac:picMkLst>
            <pc:docMk/>
            <pc:sldMk cId="1014120591" sldId="363"/>
            <ac:picMk id="6" creationId="{347807ED-38CF-47E7-A0ED-63D28E1F90CE}"/>
          </ac:picMkLst>
        </pc:picChg>
        <pc:picChg chg="add mod">
          <ac:chgData name="Sean McDonald" userId="429f8ceb-991f-43ab-a7dd-7880efae3317" providerId="ADAL" clId="{665133EE-724E-4492-9E99-B578BC7E03C2}" dt="2022-06-01T17:25:25.493" v="1683" actId="1076"/>
          <ac:picMkLst>
            <pc:docMk/>
            <pc:sldMk cId="1014120591" sldId="363"/>
            <ac:picMk id="7" creationId="{3D4EF9B1-8732-46D9-B57D-27D6184A054E}"/>
          </ac:picMkLst>
        </pc:picChg>
        <pc:picChg chg="add mod modCrop">
          <ac:chgData name="Sean McDonald" userId="429f8ceb-991f-43ab-a7dd-7880efae3317" providerId="ADAL" clId="{665133EE-724E-4492-9E99-B578BC7E03C2}" dt="2022-06-01T17:30:30.926" v="2363" actId="732"/>
          <ac:picMkLst>
            <pc:docMk/>
            <pc:sldMk cId="1014120591" sldId="363"/>
            <ac:picMk id="10" creationId="{E5F5E964-E717-42B8-A922-3EBE50AE2A79}"/>
          </ac:picMkLst>
        </pc:picChg>
        <pc:picChg chg="del">
          <ac:chgData name="Sean McDonald" userId="429f8ceb-991f-43ab-a7dd-7880efae3317" providerId="ADAL" clId="{665133EE-724E-4492-9E99-B578BC7E03C2}" dt="2022-06-01T17:25:07.846" v="1679" actId="478"/>
          <ac:picMkLst>
            <pc:docMk/>
            <pc:sldMk cId="1014120591" sldId="363"/>
            <ac:picMk id="11" creationId="{C0EEBCB7-DC01-4528-AE45-3BB96092E66B}"/>
          </ac:picMkLst>
        </pc:picChg>
        <pc:cxnChg chg="add mod">
          <ac:chgData name="Sean McDonald" userId="429f8ceb-991f-43ab-a7dd-7880efae3317" providerId="ADAL" clId="{665133EE-724E-4492-9E99-B578BC7E03C2}" dt="2022-06-01T17:29:47.882" v="2351" actId="13822"/>
          <ac:cxnSpMkLst>
            <pc:docMk/>
            <pc:sldMk cId="1014120591" sldId="363"/>
            <ac:cxnSpMk id="13" creationId="{1F6292BE-A8A4-49FB-823E-C28F47DD6B52}"/>
          </ac:cxnSpMkLst>
        </pc:cxnChg>
      </pc:sldChg>
      <pc:sldChg chg="addSp delSp modSp add mod modNotesTx">
        <pc:chgData name="Sean McDonald" userId="429f8ceb-991f-43ab-a7dd-7880efae3317" providerId="ADAL" clId="{665133EE-724E-4492-9E99-B578BC7E03C2}" dt="2022-06-01T17:55:17.148" v="4605" actId="20577"/>
        <pc:sldMkLst>
          <pc:docMk/>
          <pc:sldMk cId="3873864251" sldId="364"/>
        </pc:sldMkLst>
        <pc:spChg chg="mod">
          <ac:chgData name="Sean McDonald" userId="429f8ceb-991f-43ab-a7dd-7880efae3317" providerId="ADAL" clId="{665133EE-724E-4492-9E99-B578BC7E03C2}" dt="2022-06-01T17:42:46.855" v="3247" actId="20577"/>
          <ac:spMkLst>
            <pc:docMk/>
            <pc:sldMk cId="3873864251" sldId="364"/>
            <ac:spMk id="2" creationId="{16EECD94-17E8-6B4C-84AE-7E6D5C31D1B5}"/>
          </ac:spMkLst>
        </pc:spChg>
        <pc:spChg chg="mod">
          <ac:chgData name="Sean McDonald" userId="429f8ceb-991f-43ab-a7dd-7880efae3317" providerId="ADAL" clId="{665133EE-724E-4492-9E99-B578BC7E03C2}" dt="2022-06-01T17:42:00.319" v="3236" actId="20577"/>
          <ac:spMkLst>
            <pc:docMk/>
            <pc:sldMk cId="3873864251" sldId="364"/>
            <ac:spMk id="3" creationId="{0DCED6D6-8871-F040-97C9-889D4BD3A07F}"/>
          </ac:spMkLst>
        </pc:spChg>
        <pc:picChg chg="add del mod">
          <ac:chgData name="Sean McDonald" userId="429f8ceb-991f-43ab-a7dd-7880efae3317" providerId="ADAL" clId="{665133EE-724E-4492-9E99-B578BC7E03C2}" dt="2022-06-01T17:42:48.357" v="3248" actId="478"/>
          <ac:picMkLst>
            <pc:docMk/>
            <pc:sldMk cId="3873864251" sldId="364"/>
            <ac:picMk id="6" creationId="{5562791E-0605-4639-B59A-22ABE0432E82}"/>
          </ac:picMkLst>
        </pc:picChg>
        <pc:picChg chg="add mod">
          <ac:chgData name="Sean McDonald" userId="429f8ceb-991f-43ab-a7dd-7880efae3317" providerId="ADAL" clId="{665133EE-724E-4492-9E99-B578BC7E03C2}" dt="2022-06-01T17:52:24.029" v="3944" actId="1076"/>
          <ac:picMkLst>
            <pc:docMk/>
            <pc:sldMk cId="3873864251" sldId="364"/>
            <ac:picMk id="9" creationId="{97CB1B53-0B13-4894-A319-CA61D4F599E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2-06-14T16:33:15.332" idx="1">
    <p:pos x="10" y="10"/>
    <p:text>[@McDonald, Sean] can you add the graphics to this slide?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2-06-15T08:32:15.626"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CB3CD-0D2B-E943-B4DA-FC5C2A7B9419}" type="datetimeFigureOut">
              <a:rPr lang="en-US" smtClean="0"/>
              <a:t>6/15/2022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8BA7F-A420-A542-833C-A334D9497CCB}" type="slidenum">
              <a:rPr lang="en-US" smtClean="0"/>
              <a:t>‹#›</a:t>
            </a:fld>
            <a:endParaRPr lang="en-US"/>
          </a:p>
        </p:txBody>
      </p:sp>
    </p:spTree>
    <p:extLst>
      <p:ext uri="{BB962C8B-B14F-4D97-AF65-F5344CB8AC3E}">
        <p14:creationId xmlns:p14="http://schemas.microsoft.com/office/powerpoint/2010/main" val="138563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1</a:t>
            </a:fld>
            <a:endParaRPr lang="en-US"/>
          </a:p>
        </p:txBody>
      </p:sp>
    </p:spTree>
    <p:extLst>
      <p:ext uri="{BB962C8B-B14F-4D97-AF65-F5344CB8AC3E}">
        <p14:creationId xmlns:p14="http://schemas.microsoft.com/office/powerpoint/2010/main" val="2957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00FFFF"/>
                </a:highlight>
              </a:rPr>
              <a:t>@kdane to add</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10</a:t>
            </a:fld>
            <a:endParaRPr lang="en-US"/>
          </a:p>
        </p:txBody>
      </p:sp>
    </p:spTree>
    <p:extLst>
      <p:ext uri="{BB962C8B-B14F-4D97-AF65-F5344CB8AC3E}">
        <p14:creationId xmlns:p14="http://schemas.microsoft.com/office/powerpoint/2010/main" val="321652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00FFFF"/>
                </a:highlight>
              </a:rPr>
              <a:t>@kdane to add</a:t>
            </a:r>
          </a:p>
          <a:p>
            <a:endParaRPr lang="en-US"/>
          </a:p>
          <a:p>
            <a:r>
              <a:rPr lang="en-US"/>
              <a:t>Sample advanced arch (in the folder on teams)</a:t>
            </a:r>
          </a:p>
          <a:p>
            <a:r>
              <a:rPr lang="en-US"/>
              <a:t>Add </a:t>
            </a:r>
            <a:r>
              <a:rPr lang="en-US" err="1"/>
              <a:t>worksets</a:t>
            </a:r>
            <a:endParaRPr lang="en-US"/>
          </a:p>
          <a:p>
            <a:r>
              <a:rPr lang="en-US"/>
              <a:t>Linked adv </a:t>
            </a:r>
            <a:r>
              <a:rPr lang="en-US" err="1"/>
              <a:t>struc</a:t>
            </a:r>
            <a:endParaRPr lang="en-US"/>
          </a:p>
          <a:p>
            <a:r>
              <a:rPr lang="en-US"/>
              <a:t>Linked basic arch</a:t>
            </a:r>
          </a:p>
          <a:p>
            <a:r>
              <a:rPr lang="en-US"/>
              <a:t>Broke some things</a:t>
            </a:r>
          </a:p>
          <a:p>
            <a:pPr lvl="1"/>
            <a:r>
              <a:rPr lang="en-US"/>
              <a:t>Bad link model</a:t>
            </a:r>
          </a:p>
          <a:p>
            <a:pPr lvl="1"/>
            <a:r>
              <a:rPr lang="en-US"/>
              <a:t>Duplicated objects to get warnings etc.</a:t>
            </a:r>
          </a:p>
          <a:p>
            <a:pPr lvl="1"/>
            <a:r>
              <a:rPr lang="en-US"/>
              <a:t>Blank sheets etc.</a:t>
            </a:r>
          </a:p>
          <a:p>
            <a:pPr lvl="1"/>
            <a:r>
              <a:rPr lang="en-US"/>
              <a:t>Some view</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11</a:t>
            </a:fld>
            <a:endParaRPr lang="en-US"/>
          </a:p>
        </p:txBody>
      </p:sp>
    </p:spTree>
    <p:extLst>
      <p:ext uri="{BB962C8B-B14F-4D97-AF65-F5344CB8AC3E}">
        <p14:creationId xmlns:p14="http://schemas.microsoft.com/office/powerpoint/2010/main" val="2827577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12</a:t>
            </a:fld>
            <a:endParaRPr lang="en-US"/>
          </a:p>
        </p:txBody>
      </p:sp>
    </p:spTree>
    <p:extLst>
      <p:ext uri="{BB962C8B-B14F-4D97-AF65-F5344CB8AC3E}">
        <p14:creationId xmlns:p14="http://schemas.microsoft.com/office/powerpoint/2010/main" val="228825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tried to choose a method that would be easy to understand and modify. Yes, this could be done with fewer nodes or done more efficiently. We tried to make it easy to understand and modify. And … it worked and I got tired of improving it </a:t>
            </a:r>
            <a:r>
              <a:rPr lang="en-US" err="1"/>
              <a:t>kuz</a:t>
            </a:r>
            <a:r>
              <a:rPr lang="en-US"/>
              <a:t> I lazy. </a:t>
            </a:r>
          </a:p>
        </p:txBody>
      </p:sp>
      <p:sp>
        <p:nvSpPr>
          <p:cNvPr id="4" name="Slide Number Placeholder 3"/>
          <p:cNvSpPr>
            <a:spLocks noGrp="1"/>
          </p:cNvSpPr>
          <p:nvPr>
            <p:ph type="sldNum" sz="quarter" idx="5"/>
          </p:nvPr>
        </p:nvSpPr>
        <p:spPr/>
        <p:txBody>
          <a:bodyPr/>
          <a:lstStyle/>
          <a:p>
            <a:fld id="{C278BA7F-A420-A542-833C-A334D9497CCB}" type="slidenum">
              <a:rPr lang="en-US" smtClean="0"/>
              <a:t>15</a:t>
            </a:fld>
            <a:endParaRPr lang="en-US"/>
          </a:p>
        </p:txBody>
      </p:sp>
    </p:spTree>
    <p:extLst>
      <p:ext uri="{BB962C8B-B14F-4D97-AF65-F5344CB8AC3E}">
        <p14:creationId xmlns:p14="http://schemas.microsoft.com/office/powerpoint/2010/main" val="4042417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tried to choose a method that would be easy to understand and modify. Yes, this could be done with fewer nodes or done more efficiently. We tried to make it easy to understand and modify. And … it worked and I got tired of improving it </a:t>
            </a:r>
            <a:r>
              <a:rPr lang="en-US" err="1"/>
              <a:t>kuz</a:t>
            </a:r>
            <a:r>
              <a:rPr lang="en-US"/>
              <a:t> I lazy. </a:t>
            </a:r>
          </a:p>
        </p:txBody>
      </p:sp>
      <p:sp>
        <p:nvSpPr>
          <p:cNvPr id="4" name="Slide Number Placeholder 3"/>
          <p:cNvSpPr>
            <a:spLocks noGrp="1"/>
          </p:cNvSpPr>
          <p:nvPr>
            <p:ph type="sldNum" sz="quarter" idx="5"/>
          </p:nvPr>
        </p:nvSpPr>
        <p:spPr/>
        <p:txBody>
          <a:bodyPr/>
          <a:lstStyle/>
          <a:p>
            <a:fld id="{C278BA7F-A420-A542-833C-A334D9497CCB}" type="slidenum">
              <a:rPr lang="en-US" smtClean="0"/>
              <a:t>16</a:t>
            </a:fld>
            <a:endParaRPr lang="en-US"/>
          </a:p>
        </p:txBody>
      </p:sp>
    </p:spTree>
    <p:extLst>
      <p:ext uri="{BB962C8B-B14F-4D97-AF65-F5344CB8AC3E}">
        <p14:creationId xmlns:p14="http://schemas.microsoft.com/office/powerpoint/2010/main" val="1610582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Selecting the elements can be done a number of ways. </a:t>
            </a:r>
          </a:p>
          <a:p>
            <a:r>
              <a:rPr lang="en-US"/>
              <a:t>This is a brute force method. A more targeted method may be beneficial if it will increase the speed of the extraction w/o loss of data that is going to be used. </a:t>
            </a:r>
          </a:p>
        </p:txBody>
      </p:sp>
      <p:sp>
        <p:nvSpPr>
          <p:cNvPr id="4" name="Slide Number Placeholder 3"/>
          <p:cNvSpPr>
            <a:spLocks noGrp="1"/>
          </p:cNvSpPr>
          <p:nvPr>
            <p:ph type="sldNum" sz="quarter" idx="5"/>
          </p:nvPr>
        </p:nvSpPr>
        <p:spPr/>
        <p:txBody>
          <a:bodyPr/>
          <a:lstStyle/>
          <a:p>
            <a:fld id="{C278BA7F-A420-A542-833C-A334D9497CCB}" type="slidenum">
              <a:rPr lang="en-US" smtClean="0"/>
              <a:t>17</a:t>
            </a:fld>
            <a:endParaRPr lang="en-US"/>
          </a:p>
        </p:txBody>
      </p:sp>
    </p:spTree>
    <p:extLst>
      <p:ext uri="{BB962C8B-B14F-4D97-AF65-F5344CB8AC3E}">
        <p14:creationId xmlns:p14="http://schemas.microsoft.com/office/powerpoint/2010/main" val="2947195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this is brute force. A more target selection of parameters may be quicker and still yield the desired results. </a:t>
            </a:r>
          </a:p>
          <a:p>
            <a:r>
              <a:rPr lang="en-US"/>
              <a:t>Removing the . helped get a more consistent result when exporting</a:t>
            </a:r>
          </a:p>
          <a:p>
            <a:r>
              <a:rPr lang="en-US"/>
              <a:t>Maintaining the “Levels” becomes very important from this point on</a:t>
            </a:r>
          </a:p>
        </p:txBody>
      </p:sp>
      <p:sp>
        <p:nvSpPr>
          <p:cNvPr id="4" name="Slide Number Placeholder 3"/>
          <p:cNvSpPr>
            <a:spLocks noGrp="1"/>
          </p:cNvSpPr>
          <p:nvPr>
            <p:ph type="sldNum" sz="quarter" idx="5"/>
          </p:nvPr>
        </p:nvSpPr>
        <p:spPr/>
        <p:txBody>
          <a:bodyPr/>
          <a:lstStyle/>
          <a:p>
            <a:fld id="{C278BA7F-A420-A542-833C-A334D9497CCB}" type="slidenum">
              <a:rPr lang="en-US" smtClean="0"/>
              <a:t>18</a:t>
            </a:fld>
            <a:endParaRPr lang="en-US"/>
          </a:p>
        </p:txBody>
      </p:sp>
    </p:spTree>
    <p:extLst>
      <p:ext uri="{BB962C8B-B14F-4D97-AF65-F5344CB8AC3E}">
        <p14:creationId xmlns:p14="http://schemas.microsoft.com/office/powerpoint/2010/main" val="679346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mask by count and get/remove by index 0 is to allow for values that may have been split additional times buy the : in the previous step.</a:t>
            </a:r>
            <a:br>
              <a:rPr lang="en-US"/>
            </a:br>
            <a:r>
              <a:rPr lang="en-US"/>
              <a:t>Removing items at index 0 also keeps the values list group in the event of the additional splits from the :</a:t>
            </a:r>
          </a:p>
        </p:txBody>
      </p:sp>
      <p:sp>
        <p:nvSpPr>
          <p:cNvPr id="4" name="Slide Number Placeholder 3"/>
          <p:cNvSpPr>
            <a:spLocks noGrp="1"/>
          </p:cNvSpPr>
          <p:nvPr>
            <p:ph type="sldNum" sz="quarter" idx="5"/>
          </p:nvPr>
        </p:nvSpPr>
        <p:spPr/>
        <p:txBody>
          <a:bodyPr/>
          <a:lstStyle/>
          <a:p>
            <a:fld id="{C278BA7F-A420-A542-833C-A334D9497CCB}" type="slidenum">
              <a:rPr lang="en-US" smtClean="0"/>
              <a:t>19</a:t>
            </a:fld>
            <a:endParaRPr lang="en-US"/>
          </a:p>
        </p:txBody>
      </p:sp>
    </p:spTree>
    <p:extLst>
      <p:ext uri="{BB962C8B-B14F-4D97-AF65-F5344CB8AC3E}">
        <p14:creationId xmlns:p14="http://schemas.microsoft.com/office/powerpoint/2010/main" val="1814567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previously, values may have been split additional times due to having a : in the value. This will join them. A – was used, again, this yielded less issues than a : when exporting the JSON</a:t>
            </a:r>
          </a:p>
          <a:p>
            <a:r>
              <a:rPr lang="en-US"/>
              <a:t>In the parameter name, : may be left because we split by space : space. Again these colons are removed to improve the JSON export</a:t>
            </a:r>
          </a:p>
          <a:p>
            <a:r>
              <a:rPr lang="en-US"/>
              <a:t>Next we need to group the values by the parameter names. This is because we may have several parameters with the same name in the Revit model, but they may have different values. We will be sending this into a dictionary in a later step, so the “keys” need to be unique. Originally, we had played with prefixing the parameter names with their ID. While this did work, it made the data harder to work with and did not improve the quality of the data in any meaningful way. By joining them up with a unique delimiter we can split them back out in </a:t>
            </a:r>
            <a:r>
              <a:rPr lang="en-US" err="1"/>
              <a:t>PowerBI</a:t>
            </a:r>
            <a:r>
              <a:rPr lang="en-US"/>
              <a:t> later if we want to. </a:t>
            </a:r>
          </a:p>
        </p:txBody>
      </p:sp>
      <p:sp>
        <p:nvSpPr>
          <p:cNvPr id="4" name="Slide Number Placeholder 3"/>
          <p:cNvSpPr>
            <a:spLocks noGrp="1"/>
          </p:cNvSpPr>
          <p:nvPr>
            <p:ph type="sldNum" sz="quarter" idx="5"/>
          </p:nvPr>
        </p:nvSpPr>
        <p:spPr/>
        <p:txBody>
          <a:bodyPr/>
          <a:lstStyle/>
          <a:p>
            <a:fld id="{C278BA7F-A420-A542-833C-A334D9497CCB}" type="slidenum">
              <a:rPr lang="en-US" smtClean="0"/>
              <a:t>20</a:t>
            </a:fld>
            <a:endParaRPr lang="en-US"/>
          </a:p>
        </p:txBody>
      </p:sp>
    </p:spTree>
    <p:extLst>
      <p:ext uri="{BB962C8B-B14F-4D97-AF65-F5344CB8AC3E}">
        <p14:creationId xmlns:p14="http://schemas.microsoft.com/office/powerpoint/2010/main" val="138137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where we join those parameters with the same name. We are using a delineator that will be easy to identify, and unlikely to be in any values, in case we need to split them back out later.</a:t>
            </a:r>
          </a:p>
          <a:p>
            <a:r>
              <a:rPr lang="en-US"/>
              <a:t>Next we are prefixing the list for each element with the GUID and Element ID. These are also added to the “keys”</a:t>
            </a:r>
          </a:p>
        </p:txBody>
      </p:sp>
      <p:sp>
        <p:nvSpPr>
          <p:cNvPr id="4" name="Slide Number Placeholder 3"/>
          <p:cNvSpPr>
            <a:spLocks noGrp="1"/>
          </p:cNvSpPr>
          <p:nvPr>
            <p:ph type="sldNum" sz="quarter" idx="5"/>
          </p:nvPr>
        </p:nvSpPr>
        <p:spPr/>
        <p:txBody>
          <a:bodyPr/>
          <a:lstStyle/>
          <a:p>
            <a:fld id="{C278BA7F-A420-A542-833C-A334D9497CCB}" type="slidenum">
              <a:rPr lang="en-US" smtClean="0"/>
              <a:t>21</a:t>
            </a:fld>
            <a:endParaRPr lang="en-US"/>
          </a:p>
        </p:txBody>
      </p:sp>
    </p:spTree>
    <p:extLst>
      <p:ext uri="{BB962C8B-B14F-4D97-AF65-F5344CB8AC3E}">
        <p14:creationId xmlns:p14="http://schemas.microsoft.com/office/powerpoint/2010/main" val="172438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2</a:t>
            </a:fld>
            <a:endParaRPr lang="en-US"/>
          </a:p>
        </p:txBody>
      </p:sp>
    </p:spTree>
    <p:extLst>
      <p:ext uri="{BB962C8B-B14F-4D97-AF65-F5344CB8AC3E}">
        <p14:creationId xmlns:p14="http://schemas.microsoft.com/office/powerpoint/2010/main" val="672284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step was added when we noticed an issue arise with very large models. The JSON file stores the parameters associated with each element. </a:t>
            </a:r>
            <a:r>
              <a:rPr lang="en-US" err="1"/>
              <a:t>PowerBI</a:t>
            </a:r>
            <a:r>
              <a:rPr lang="en-US"/>
              <a:t> takes a sample of the first 1000 elements and builds the parameter list from that sample. If a parameter does not show up in the list by the 1000</a:t>
            </a:r>
            <a:r>
              <a:rPr lang="en-US" baseline="30000"/>
              <a:t>th</a:t>
            </a:r>
            <a:r>
              <a:rPr lang="en-US"/>
              <a:t> item it will not appear in </a:t>
            </a:r>
            <a:r>
              <a:rPr lang="en-US" err="1"/>
              <a:t>PowerBI</a:t>
            </a:r>
            <a:r>
              <a:rPr lang="en-US"/>
              <a:t>. By putting the full list of parameters at the front of the JSON we ensure </a:t>
            </a:r>
            <a:r>
              <a:rPr lang="en-US" err="1"/>
              <a:t>PowerBI</a:t>
            </a:r>
            <a:r>
              <a:rPr lang="en-US"/>
              <a:t> gets them all. This line can be removed in </a:t>
            </a:r>
            <a:r>
              <a:rPr lang="en-US" err="1"/>
              <a:t>PowerBI</a:t>
            </a:r>
            <a:r>
              <a:rPr lang="en-US"/>
              <a:t> once the JSON is loaded.  </a:t>
            </a:r>
          </a:p>
        </p:txBody>
      </p:sp>
      <p:sp>
        <p:nvSpPr>
          <p:cNvPr id="4" name="Slide Number Placeholder 3"/>
          <p:cNvSpPr>
            <a:spLocks noGrp="1"/>
          </p:cNvSpPr>
          <p:nvPr>
            <p:ph type="sldNum" sz="quarter" idx="5"/>
          </p:nvPr>
        </p:nvSpPr>
        <p:spPr/>
        <p:txBody>
          <a:bodyPr/>
          <a:lstStyle/>
          <a:p>
            <a:fld id="{C278BA7F-A420-A542-833C-A334D9497CCB}" type="slidenum">
              <a:rPr lang="en-US" smtClean="0"/>
              <a:t>22</a:t>
            </a:fld>
            <a:endParaRPr lang="en-US"/>
          </a:p>
        </p:txBody>
      </p:sp>
    </p:spTree>
    <p:extLst>
      <p:ext uri="{BB962C8B-B14F-4D97-AF65-F5344CB8AC3E}">
        <p14:creationId xmlns:p14="http://schemas.microsoft.com/office/powerpoint/2010/main" val="1394272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using the dictionary to JSON node from the </a:t>
            </a:r>
            <a:r>
              <a:rPr lang="en-US" err="1"/>
              <a:t>JsonData</a:t>
            </a:r>
            <a:r>
              <a:rPr lang="en-US"/>
              <a:t> Package. This created the cleanest results. </a:t>
            </a:r>
          </a:p>
        </p:txBody>
      </p:sp>
      <p:sp>
        <p:nvSpPr>
          <p:cNvPr id="4" name="Slide Number Placeholder 3"/>
          <p:cNvSpPr>
            <a:spLocks noGrp="1"/>
          </p:cNvSpPr>
          <p:nvPr>
            <p:ph type="sldNum" sz="quarter" idx="5"/>
          </p:nvPr>
        </p:nvSpPr>
        <p:spPr/>
        <p:txBody>
          <a:bodyPr/>
          <a:lstStyle/>
          <a:p>
            <a:fld id="{C278BA7F-A420-A542-833C-A334D9497CCB}" type="slidenum">
              <a:rPr lang="en-US" smtClean="0"/>
              <a:t>23</a:t>
            </a:fld>
            <a:endParaRPr lang="en-US"/>
          </a:p>
        </p:txBody>
      </p:sp>
    </p:spTree>
    <p:extLst>
      <p:ext uri="{BB962C8B-B14F-4D97-AF65-F5344CB8AC3E}">
        <p14:creationId xmlns:p14="http://schemas.microsoft.com/office/powerpoint/2010/main" val="183015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keep the files easy to identify we are saving them in a consistent path with a preset name prefixed with the data and time. </a:t>
            </a:r>
          </a:p>
        </p:txBody>
      </p:sp>
      <p:sp>
        <p:nvSpPr>
          <p:cNvPr id="4" name="Slide Number Placeholder 3"/>
          <p:cNvSpPr>
            <a:spLocks noGrp="1"/>
          </p:cNvSpPr>
          <p:nvPr>
            <p:ph type="sldNum" sz="quarter" idx="5"/>
          </p:nvPr>
        </p:nvSpPr>
        <p:spPr/>
        <p:txBody>
          <a:bodyPr/>
          <a:lstStyle/>
          <a:p>
            <a:fld id="{C278BA7F-A420-A542-833C-A334D9497CCB}" type="slidenum">
              <a:rPr lang="en-US" smtClean="0"/>
              <a:t>24</a:t>
            </a:fld>
            <a:endParaRPr lang="en-US"/>
          </a:p>
        </p:txBody>
      </p:sp>
    </p:spTree>
    <p:extLst>
      <p:ext uri="{BB962C8B-B14F-4D97-AF65-F5344CB8AC3E}">
        <p14:creationId xmlns:p14="http://schemas.microsoft.com/office/powerpoint/2010/main" val="32509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a:t>
            </a:r>
            <a:r>
              <a:rPr lang="en-US" err="1"/>
              <a:t>JsonData</a:t>
            </a:r>
            <a:r>
              <a:rPr lang="en-US"/>
              <a:t> node for dictionaries to format the JSON and the write JSON node to save the file</a:t>
            </a:r>
          </a:p>
        </p:txBody>
      </p:sp>
      <p:sp>
        <p:nvSpPr>
          <p:cNvPr id="4" name="Slide Number Placeholder 3"/>
          <p:cNvSpPr>
            <a:spLocks noGrp="1"/>
          </p:cNvSpPr>
          <p:nvPr>
            <p:ph type="sldNum" sz="quarter" idx="5"/>
          </p:nvPr>
        </p:nvSpPr>
        <p:spPr/>
        <p:txBody>
          <a:bodyPr/>
          <a:lstStyle/>
          <a:p>
            <a:fld id="{C278BA7F-A420-A542-833C-A334D9497CCB}" type="slidenum">
              <a:rPr lang="en-US" smtClean="0"/>
              <a:t>25</a:t>
            </a:fld>
            <a:endParaRPr lang="en-US"/>
          </a:p>
        </p:txBody>
      </p:sp>
    </p:spTree>
    <p:extLst>
      <p:ext uri="{BB962C8B-B14F-4D97-AF65-F5344CB8AC3E}">
        <p14:creationId xmlns:p14="http://schemas.microsoft.com/office/powerpoint/2010/main" val="1758390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 to the elements, selecting all elements by category. Only by manually naming the category. </a:t>
            </a:r>
            <a:br>
              <a:rPr lang="en-US"/>
            </a:br>
            <a:r>
              <a:rPr lang="en-US"/>
              <a:t>I have found the graph will last longer if you do category by name as opposed to the dropdown (as what shows up in the dropdown will change in different versions).</a:t>
            </a:r>
          </a:p>
          <a:p>
            <a:r>
              <a:rPr lang="en-US"/>
              <a:t>Views has an additional step of filtering out all the view templates.</a:t>
            </a:r>
          </a:p>
        </p:txBody>
      </p:sp>
      <p:sp>
        <p:nvSpPr>
          <p:cNvPr id="4" name="Slide Number Placeholder 3"/>
          <p:cNvSpPr>
            <a:spLocks noGrp="1"/>
          </p:cNvSpPr>
          <p:nvPr>
            <p:ph type="sldNum" sz="quarter" idx="5"/>
          </p:nvPr>
        </p:nvSpPr>
        <p:spPr/>
        <p:txBody>
          <a:bodyPr/>
          <a:lstStyle/>
          <a:p>
            <a:fld id="{C278BA7F-A420-A542-833C-A334D9497CCB}" type="slidenum">
              <a:rPr lang="en-US" smtClean="0"/>
              <a:t>26</a:t>
            </a:fld>
            <a:endParaRPr lang="en-US"/>
          </a:p>
        </p:txBody>
      </p:sp>
    </p:spTree>
    <p:extLst>
      <p:ext uri="{BB962C8B-B14F-4D97-AF65-F5344CB8AC3E}">
        <p14:creationId xmlns:p14="http://schemas.microsoft.com/office/powerpoint/2010/main" val="27800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simply a copy and paste of the guts of the elements graph. Works for both the views and sheets (if it </a:t>
            </a:r>
            <a:r>
              <a:rPr lang="en-US" err="1"/>
              <a:t>aint</a:t>
            </a:r>
            <a:r>
              <a:rPr lang="en-US"/>
              <a:t> broke don’t fix it). </a:t>
            </a:r>
            <a:br>
              <a:rPr lang="en-US"/>
            </a:br>
            <a:r>
              <a:rPr lang="en-US"/>
              <a:t>Once this section is how you like it, creating a custom node for it may be useful if you want to pull several more JSON exports. </a:t>
            </a:r>
          </a:p>
          <a:p>
            <a:r>
              <a:rPr lang="en-US"/>
              <a:t>Adding the consolidated list of parameter names was omitted from these graphs since the parameter name will be consistent for all elements in the lists (they are all the same category).</a:t>
            </a:r>
          </a:p>
        </p:txBody>
      </p:sp>
      <p:sp>
        <p:nvSpPr>
          <p:cNvPr id="4" name="Slide Number Placeholder 3"/>
          <p:cNvSpPr>
            <a:spLocks noGrp="1"/>
          </p:cNvSpPr>
          <p:nvPr>
            <p:ph type="sldNum" sz="quarter" idx="5"/>
          </p:nvPr>
        </p:nvSpPr>
        <p:spPr/>
        <p:txBody>
          <a:bodyPr/>
          <a:lstStyle/>
          <a:p>
            <a:fld id="{C278BA7F-A420-A542-833C-A334D9497CCB}" type="slidenum">
              <a:rPr lang="en-US" smtClean="0"/>
              <a:t>27</a:t>
            </a:fld>
            <a:endParaRPr lang="en-US"/>
          </a:p>
        </p:txBody>
      </p:sp>
    </p:spTree>
    <p:extLst>
      <p:ext uri="{BB962C8B-B14F-4D97-AF65-F5344CB8AC3E}">
        <p14:creationId xmlns:p14="http://schemas.microsoft.com/office/powerpoint/2010/main" val="2109287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conversion and export method is identical to the elements graph as well. </a:t>
            </a:r>
          </a:p>
          <a:p>
            <a:r>
              <a:rPr lang="en-US"/>
              <a:t>From the file name string generator, it is connected directly to where the category name was written. That way (at least for the sheet version) different categories can be saved simply by typing a new name in that field (view has the extra view template mask). </a:t>
            </a:r>
          </a:p>
        </p:txBody>
      </p:sp>
      <p:sp>
        <p:nvSpPr>
          <p:cNvPr id="4" name="Slide Number Placeholder 3"/>
          <p:cNvSpPr>
            <a:spLocks noGrp="1"/>
          </p:cNvSpPr>
          <p:nvPr>
            <p:ph type="sldNum" sz="quarter" idx="5"/>
          </p:nvPr>
        </p:nvSpPr>
        <p:spPr/>
        <p:txBody>
          <a:bodyPr/>
          <a:lstStyle/>
          <a:p>
            <a:fld id="{C278BA7F-A420-A542-833C-A334D9497CCB}" type="slidenum">
              <a:rPr lang="en-US" smtClean="0"/>
              <a:t>28</a:t>
            </a:fld>
            <a:endParaRPr lang="en-US"/>
          </a:p>
        </p:txBody>
      </p:sp>
    </p:spTree>
    <p:extLst>
      <p:ext uri="{BB962C8B-B14F-4D97-AF65-F5344CB8AC3E}">
        <p14:creationId xmlns:p14="http://schemas.microsoft.com/office/powerpoint/2010/main" val="384741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Links works just the same as sheets and views. The only exceptions are, to grab the file paths, the archi-lab.net node is used. </a:t>
            </a:r>
          </a:p>
          <a:p>
            <a:r>
              <a:rPr lang="en-US"/>
              <a:t>Since we are using it, and it is giving all the link instances anyway, we are just passing that to the main body of the graph.</a:t>
            </a:r>
          </a:p>
          <a:p>
            <a:r>
              <a:rPr lang="en-US"/>
              <a:t>Just before we create the dictionary, we are adding the path parameter name and value back into the elements list. </a:t>
            </a:r>
          </a:p>
        </p:txBody>
      </p:sp>
      <p:sp>
        <p:nvSpPr>
          <p:cNvPr id="4" name="Slide Number Placeholder 3"/>
          <p:cNvSpPr>
            <a:spLocks noGrp="1"/>
          </p:cNvSpPr>
          <p:nvPr>
            <p:ph type="sldNum" sz="quarter" idx="5"/>
          </p:nvPr>
        </p:nvSpPr>
        <p:spPr/>
        <p:txBody>
          <a:bodyPr/>
          <a:lstStyle/>
          <a:p>
            <a:fld id="{C278BA7F-A420-A542-833C-A334D9497CCB}" type="slidenum">
              <a:rPr lang="en-US" smtClean="0"/>
              <a:t>29</a:t>
            </a:fld>
            <a:endParaRPr lang="en-US"/>
          </a:p>
        </p:txBody>
      </p:sp>
    </p:spTree>
    <p:extLst>
      <p:ext uri="{BB962C8B-B14F-4D97-AF65-F5344CB8AC3E}">
        <p14:creationId xmlns:p14="http://schemas.microsoft.com/office/powerpoint/2010/main" val="2943880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similar formatting. </a:t>
            </a:r>
          </a:p>
          <a:p>
            <a:r>
              <a:rPr lang="en-US"/>
              <a:t>Using the dynamo warning collector extraction nodes to collect the data, reformatting it to be grouped by warning, and adding it to the dictionary. </a:t>
            </a:r>
          </a:p>
          <a:p>
            <a:r>
              <a:rPr lang="en-US"/>
              <a:t>The dictionary creation, JSON formatting, and file export are exactly the same as the previous examples</a:t>
            </a:r>
          </a:p>
        </p:txBody>
      </p:sp>
      <p:sp>
        <p:nvSpPr>
          <p:cNvPr id="4" name="Slide Number Placeholder 3"/>
          <p:cNvSpPr>
            <a:spLocks noGrp="1"/>
          </p:cNvSpPr>
          <p:nvPr>
            <p:ph type="sldNum" sz="quarter" idx="5"/>
          </p:nvPr>
        </p:nvSpPr>
        <p:spPr/>
        <p:txBody>
          <a:bodyPr/>
          <a:lstStyle/>
          <a:p>
            <a:fld id="{C278BA7F-A420-A542-833C-A334D9497CCB}" type="slidenum">
              <a:rPr lang="en-US" smtClean="0"/>
              <a:t>30</a:t>
            </a:fld>
            <a:endParaRPr lang="en-US"/>
          </a:p>
        </p:txBody>
      </p:sp>
    </p:spTree>
    <p:extLst>
      <p:ext uri="{BB962C8B-B14F-4D97-AF65-F5344CB8AC3E}">
        <p14:creationId xmlns:p14="http://schemas.microsoft.com/office/powerpoint/2010/main" val="3094574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in the same graph so they can all be run at once. With more complex list manipulation they could be combined. But, as stated previously, I am lazy. Additionally, I have found that complex list manipulation can cause the graph to take much longer to run. </a:t>
            </a:r>
          </a:p>
          <a:p>
            <a:r>
              <a:rPr lang="en-US"/>
              <a:t>Elements was specifically excluded from these as it alone will take a long time to run. Ran on a large airport project and it took half a day to run the element. All the other graphs combined run in under 5 minutes. </a:t>
            </a:r>
          </a:p>
        </p:txBody>
      </p:sp>
      <p:sp>
        <p:nvSpPr>
          <p:cNvPr id="4" name="Slide Number Placeholder 3"/>
          <p:cNvSpPr>
            <a:spLocks noGrp="1"/>
          </p:cNvSpPr>
          <p:nvPr>
            <p:ph type="sldNum" sz="quarter" idx="5"/>
          </p:nvPr>
        </p:nvSpPr>
        <p:spPr/>
        <p:txBody>
          <a:bodyPr/>
          <a:lstStyle/>
          <a:p>
            <a:fld id="{C278BA7F-A420-A542-833C-A334D9497CCB}" type="slidenum">
              <a:rPr lang="en-US" smtClean="0"/>
              <a:t>31</a:t>
            </a:fld>
            <a:endParaRPr lang="en-US"/>
          </a:p>
        </p:txBody>
      </p:sp>
    </p:spTree>
    <p:extLst>
      <p:ext uri="{BB962C8B-B14F-4D97-AF65-F5344CB8AC3E}">
        <p14:creationId xmlns:p14="http://schemas.microsoft.com/office/powerpoint/2010/main" val="351262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Digital Design team that I lead sits at the intersection of IT, CORE (out computational research group) and our business practices.</a:t>
            </a:r>
          </a:p>
          <a:p>
            <a:pPr marL="628650" lvl="1" indent="-171450">
              <a:buFont typeface="Arial" panose="020B0604020202020204" pitchFamily="34" charset="0"/>
              <a:buChar char="•"/>
            </a:pPr>
            <a:r>
              <a:rPr lang="en-US"/>
              <a:t>This means that we</a:t>
            </a:r>
          </a:p>
          <a:p>
            <a:pPr marL="1085850" lvl="2" indent="-171450">
              <a:buFont typeface="Arial" panose="020B0604020202020204" pitchFamily="34" charset="0"/>
              <a:buChar char="•"/>
            </a:pPr>
            <a:r>
              <a:rPr lang="en-US"/>
              <a:t>Develop and drive BIM standards and workflows</a:t>
            </a:r>
          </a:p>
          <a:p>
            <a:pPr marL="1085850" lvl="2" indent="-171450">
              <a:buFont typeface="Arial" panose="020B0604020202020204" pitchFamily="34" charset="0"/>
              <a:buChar char="•"/>
            </a:pPr>
            <a:r>
              <a:rPr lang="en-US"/>
              <a:t>Interface between corporate staff (departments) and staff working on projects (practices)</a:t>
            </a:r>
          </a:p>
          <a:p>
            <a:pPr marL="1085850" lvl="2" indent="-171450">
              <a:buFont typeface="Arial" panose="020B0604020202020204" pitchFamily="34" charset="0"/>
              <a:buChar char="•"/>
            </a:pPr>
            <a:r>
              <a:rPr lang="en-US"/>
              <a:t>Support IT department to streamline technology infrastructure for client work</a:t>
            </a:r>
          </a:p>
          <a:p>
            <a:pPr marL="1085850" lvl="2" indent="-171450">
              <a:buFont typeface="Arial" panose="020B0604020202020204" pitchFamily="34" charset="0"/>
              <a:buChar char="•"/>
            </a:pPr>
            <a:r>
              <a:rPr lang="en-US"/>
              <a:t>Develop workflows and policies for standardizing practices</a:t>
            </a:r>
          </a:p>
          <a:p>
            <a:pPr marL="1085850" lvl="2" indent="-171450">
              <a:buFont typeface="Arial" panose="020B0604020202020204" pitchFamily="34" charset="0"/>
              <a:buChar char="•"/>
            </a:pPr>
            <a:r>
              <a:rPr lang="en-US"/>
              <a:t>Evaluate and deploy vendor technologies, software, and services</a:t>
            </a:r>
          </a:p>
          <a:p>
            <a:pPr marL="1085850" lvl="2" indent="-171450">
              <a:buFont typeface="Arial" panose="020B0604020202020204" pitchFamily="34" charset="0"/>
              <a:buChar char="•"/>
            </a:pPr>
            <a:r>
              <a:rPr lang="en-US"/>
              <a:t>Improve corporate and staff ability to ‘drive with data’</a:t>
            </a:r>
          </a:p>
          <a:p>
            <a:endParaRPr lang="en-US"/>
          </a:p>
          <a:p>
            <a:pPr marL="171450" indent="-171450">
              <a:buFont typeface="Arial" panose="020B0604020202020204" pitchFamily="34" charset="0"/>
              <a:buChar char="•"/>
            </a:pPr>
            <a:r>
              <a:rPr lang="en-US"/>
              <a:t>We cover a lot of ground but all of that covers the what and how of our organization which doesn’t get to the meat of D2. </a:t>
            </a:r>
          </a:p>
          <a:p>
            <a:pPr marL="628650" lvl="1" indent="-171450">
              <a:buFont typeface="Arial" panose="020B0604020202020204" pitchFamily="34" charset="0"/>
              <a:buChar char="•"/>
            </a:pPr>
            <a:r>
              <a:rPr lang="en-US"/>
              <a:t>Our Why is: </a:t>
            </a:r>
          </a:p>
          <a:p>
            <a:endParaRPr lang="en-US"/>
          </a:p>
          <a:p>
            <a:pPr marL="1085850" lvl="2" indent="-171450">
              <a:buFont typeface="Arial" panose="020B0604020202020204" pitchFamily="34" charset="0"/>
              <a:buChar char="•"/>
            </a:pPr>
            <a:r>
              <a:rPr lang="en-US" b="1">
                <a:solidFill>
                  <a:schemeClr val="accent5"/>
                </a:solidFill>
              </a:rPr>
              <a:t>What?</a:t>
            </a:r>
            <a:br>
              <a:rPr lang="en-US" b="1">
                <a:solidFill>
                  <a:schemeClr val="accent5"/>
                </a:solidFill>
              </a:rPr>
            </a:br>
            <a:r>
              <a:rPr lang="en-US"/>
              <a:t>We maintain and implement the tools for collaboration (BIM / Autodesk / </a:t>
            </a:r>
            <a:r>
              <a:rPr lang="en-US" err="1"/>
              <a:t>etc</a:t>
            </a:r>
            <a:r>
              <a:rPr lang="en-US"/>
              <a:t>…).</a:t>
            </a:r>
            <a:br>
              <a:rPr lang="en-US"/>
            </a:br>
            <a:r>
              <a:rPr lang="en-US"/>
              <a:t>We liaise with other organizations to help connect the needs with solutions.</a:t>
            </a:r>
          </a:p>
          <a:p>
            <a:pPr marL="1085850" lvl="2" indent="-171450">
              <a:buFont typeface="Arial" panose="020B0604020202020204" pitchFamily="34" charset="0"/>
              <a:buChar char="•"/>
            </a:pPr>
            <a:r>
              <a:rPr lang="en-US" b="1">
                <a:solidFill>
                  <a:schemeClr val="accent5"/>
                </a:solidFill>
              </a:rPr>
              <a:t>How?</a:t>
            </a:r>
            <a:br>
              <a:rPr lang="en-US" b="1">
                <a:solidFill>
                  <a:schemeClr val="accent5"/>
                </a:solidFill>
              </a:rPr>
            </a:br>
            <a:r>
              <a:rPr lang="en-US"/>
              <a:t>Through development of internal processes, enabling ease of communication of standards, training, and creating tools that drive efficiency.</a:t>
            </a:r>
          </a:p>
          <a:p>
            <a:pPr marL="1085850" lvl="2" indent="-171450">
              <a:buFont typeface="Arial" panose="020B0604020202020204" pitchFamily="34" charset="0"/>
              <a:buChar char="•"/>
            </a:pPr>
            <a:r>
              <a:rPr lang="en-US" b="1">
                <a:solidFill>
                  <a:schemeClr val="accent5"/>
                </a:solidFill>
              </a:rPr>
              <a:t>Why?</a:t>
            </a:r>
            <a:br>
              <a:rPr lang="en-US" b="1">
                <a:solidFill>
                  <a:schemeClr val="accent5"/>
                </a:solidFill>
              </a:rPr>
            </a:br>
            <a:r>
              <a:rPr lang="en-US"/>
              <a:t>So project teams can do work that is worth their time; to focus on high value, high impact problems rather than the commodity activities.</a:t>
            </a:r>
            <a:br>
              <a:rPr lang="en-US" b="1">
                <a:solidFill>
                  <a:schemeClr val="accent5"/>
                </a:solidFill>
              </a:rPr>
            </a:br>
            <a:endParaRPr lang="en-US" b="1">
              <a:solidFill>
                <a:schemeClr val="accent5"/>
              </a:solidFill>
            </a:endParaRP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3</a:t>
            </a:fld>
            <a:endParaRPr lang="en-US"/>
          </a:p>
        </p:txBody>
      </p:sp>
    </p:spTree>
    <p:extLst>
      <p:ext uri="{BB962C8B-B14F-4D97-AF65-F5344CB8AC3E}">
        <p14:creationId xmlns:p14="http://schemas.microsoft.com/office/powerpoint/2010/main" val="3852376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selected what I did to extract because it encompassed a lot and was consistent in method. Additionally, apart from a couple of nodes that came from well known packages, there was no custom nodes/python nodes/scripting. </a:t>
            </a:r>
          </a:p>
          <a:p>
            <a:r>
              <a:rPr lang="en-US"/>
              <a:t>This could very easily be expanded to grab additional data. </a:t>
            </a:r>
          </a:p>
        </p:txBody>
      </p:sp>
      <p:sp>
        <p:nvSpPr>
          <p:cNvPr id="4" name="Slide Number Placeholder 3"/>
          <p:cNvSpPr>
            <a:spLocks noGrp="1"/>
          </p:cNvSpPr>
          <p:nvPr>
            <p:ph type="sldNum" sz="quarter" idx="5"/>
          </p:nvPr>
        </p:nvSpPr>
        <p:spPr/>
        <p:txBody>
          <a:bodyPr/>
          <a:lstStyle/>
          <a:p>
            <a:fld id="{C278BA7F-A420-A542-833C-A334D9497CCB}" type="slidenum">
              <a:rPr lang="en-US" smtClean="0"/>
              <a:t>33</a:t>
            </a:fld>
            <a:endParaRPr lang="en-US"/>
          </a:p>
        </p:txBody>
      </p:sp>
    </p:spTree>
    <p:extLst>
      <p:ext uri="{BB962C8B-B14F-4D97-AF65-F5344CB8AC3E}">
        <p14:creationId xmlns:p14="http://schemas.microsoft.com/office/powerpoint/2010/main" val="2532757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Power User</a:t>
            </a:r>
          </a:p>
          <a:p>
            <a:pPr marL="171450" indent="-171450">
              <a:buFont typeface="Arial" panose="020B0604020202020204" pitchFamily="34" charset="0"/>
              <a:buChar char="•"/>
            </a:pPr>
            <a:r>
              <a:rPr lang="en-US"/>
              <a:t>Goal is to show you use Power BI as an end-user / consumer, not a developer</a:t>
            </a:r>
            <a:endParaRPr lang="en-US" u="sng"/>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share a few points about development, so you understand what’s going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you are developer, you can further modify report</a:t>
            </a:r>
          </a:p>
        </p:txBody>
      </p:sp>
      <p:sp>
        <p:nvSpPr>
          <p:cNvPr id="4" name="Slide Number Placeholder 3"/>
          <p:cNvSpPr>
            <a:spLocks noGrp="1"/>
          </p:cNvSpPr>
          <p:nvPr>
            <p:ph type="sldNum" sz="quarter" idx="5"/>
          </p:nvPr>
        </p:nvSpPr>
        <p:spPr/>
        <p:txBody>
          <a:bodyPr/>
          <a:lstStyle/>
          <a:p>
            <a:fld id="{C278BA7F-A420-A542-833C-A334D9497CCB}" type="slidenum">
              <a:rPr lang="en-US" smtClean="0"/>
              <a:t>34</a:t>
            </a:fld>
            <a:endParaRPr lang="en-US"/>
          </a:p>
        </p:txBody>
      </p:sp>
    </p:spTree>
    <p:extLst>
      <p:ext uri="{BB962C8B-B14F-4D97-AF65-F5344CB8AC3E}">
        <p14:creationId xmlns:p14="http://schemas.microsoft.com/office/powerpoint/2010/main" val="1802924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Other technical points:</a:t>
            </a:r>
            <a:endParaRPr lang="en-US"/>
          </a:p>
          <a:p>
            <a:pPr marL="171450" indent="-171450">
              <a:buFont typeface="Arial" panose="020B0604020202020204" pitchFamily="34" charset="0"/>
              <a:buChar char="•"/>
            </a:pPr>
            <a:r>
              <a:rPr lang="en-US"/>
              <a:t>Based on philosophy of generalizing data to answer multiple questions, rather than one specific one</a:t>
            </a:r>
          </a:p>
          <a:p>
            <a:pPr marL="171450" indent="-171450">
              <a:buFont typeface="Arial" panose="020B0604020202020204" pitchFamily="34" charset="0"/>
              <a:buChar char="•"/>
            </a:pPr>
            <a:r>
              <a:rPr lang="en-US"/>
              <a:t>Leave source data untouched – all transformations occur in Power BI</a:t>
            </a:r>
          </a:p>
          <a:p>
            <a:pPr marL="171450" indent="-171450">
              <a:buFont typeface="Arial" panose="020B0604020202020204" pitchFamily="34" charset="0"/>
              <a:buChar char="•"/>
            </a:pPr>
            <a:r>
              <a:rPr lang="en-US"/>
              <a:t>All transformations are programmatic – all end users get them, and the steps are stored in the template themselves</a:t>
            </a:r>
          </a:p>
          <a:p>
            <a:pPr marL="171450" indent="-171450">
              <a:buFont typeface="Arial" panose="020B0604020202020204" pitchFamily="34" charset="0"/>
              <a:buChar char="•"/>
            </a:pPr>
            <a:r>
              <a:rPr lang="en-US"/>
              <a:t>End users dealing with instance of report, not the original one (can’t accidentally change things)</a:t>
            </a:r>
          </a:p>
        </p:txBody>
      </p:sp>
      <p:sp>
        <p:nvSpPr>
          <p:cNvPr id="4" name="Slide Number Placeholder 3"/>
          <p:cNvSpPr>
            <a:spLocks noGrp="1"/>
          </p:cNvSpPr>
          <p:nvPr>
            <p:ph type="sldNum" sz="quarter" idx="5"/>
          </p:nvPr>
        </p:nvSpPr>
        <p:spPr/>
        <p:txBody>
          <a:bodyPr/>
          <a:lstStyle/>
          <a:p>
            <a:fld id="{C278BA7F-A420-A542-833C-A334D9497CCB}" type="slidenum">
              <a:rPr lang="en-US" smtClean="0"/>
              <a:t>35</a:t>
            </a:fld>
            <a:endParaRPr lang="en-US"/>
          </a:p>
        </p:txBody>
      </p:sp>
    </p:spTree>
    <p:extLst>
      <p:ext uri="{BB962C8B-B14F-4D97-AF65-F5344CB8AC3E}">
        <p14:creationId xmlns:p14="http://schemas.microsoft.com/office/powerpoint/2010/main" val="2477270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Notes re: folder creation</a:t>
            </a:r>
            <a:endParaRPr lang="en-US"/>
          </a:p>
          <a:p>
            <a:pPr marL="171450" indent="-171450">
              <a:buFont typeface="Arial" panose="020B0604020202020204" pitchFamily="34" charset="0"/>
              <a:buChar char="•"/>
            </a:pPr>
            <a:r>
              <a:rPr lang="en-US"/>
              <a:t>All files should go in a single folder or subfolder</a:t>
            </a:r>
          </a:p>
          <a:p>
            <a:pPr marL="171450" indent="-171450">
              <a:buFont typeface="Arial" panose="020B0604020202020204" pitchFamily="34" charset="0"/>
              <a:buChar char="•"/>
            </a:pPr>
            <a:r>
              <a:rPr lang="en-US"/>
              <a:t>If there are extracts from multiple snapshots, call the most recent file the same thing (e.g. </a:t>
            </a:r>
            <a:r>
              <a:rPr lang="en-US" err="1"/>
              <a:t>ProjectName_Views.json</a:t>
            </a:r>
            <a:r>
              <a:rPr lang="en-US"/>
              <a:t>)</a:t>
            </a:r>
          </a:p>
          <a:p>
            <a:pPr marL="171450" indent="-171450">
              <a:buFont typeface="Arial" panose="020B0604020202020204" pitchFamily="34" charset="0"/>
              <a:buChar char="•"/>
            </a:pPr>
            <a:r>
              <a:rPr lang="en-US"/>
              <a:t>To keep older extracts, recommend prefixing older files with ISO formatted date and move to an archive subfolder, e.g.</a:t>
            </a:r>
          </a:p>
          <a:p>
            <a:pPr marL="171450" indent="-171450">
              <a:buFont typeface="Arial" panose="020B0604020202020204" pitchFamily="34" charset="0"/>
              <a:buChar char="•"/>
            </a:pPr>
            <a:r>
              <a:rPr lang="en-US"/>
              <a:t>(rename file 20220601_ProjectName_Views.json and place in _archive subfolder)</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36</a:t>
            </a:fld>
            <a:endParaRPr lang="en-US"/>
          </a:p>
        </p:txBody>
      </p:sp>
    </p:spTree>
    <p:extLst>
      <p:ext uri="{BB962C8B-B14F-4D97-AF65-F5344CB8AC3E}">
        <p14:creationId xmlns:p14="http://schemas.microsoft.com/office/powerpoint/2010/main" val="1587504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Power BI effectively has 4 views, but most are for developers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t>Advanced knowledge of Power BI </a:t>
            </a:r>
            <a:r>
              <a:rPr lang="en-US" sz="1200" i="1" u="sng"/>
              <a:t>not</a:t>
            </a:r>
            <a:r>
              <a:rPr lang="en-US" sz="1200" i="1"/>
              <a:t> needed to use template… but it can help you further refine it</a:t>
            </a:r>
          </a:p>
          <a:p>
            <a:pPr algn="l"/>
            <a:endParaRPr lang="en-US" b="1"/>
          </a:p>
          <a:p>
            <a:pPr algn="l"/>
            <a:r>
              <a:rPr lang="en-US" b="1"/>
              <a:t>Power Query Editor</a:t>
            </a:r>
          </a:p>
          <a:p>
            <a:pPr algn="l"/>
            <a:r>
              <a:rPr lang="en-US" b="0" i="1"/>
              <a:t>‘If all end users would benefit from a data transformation, it goes here’</a:t>
            </a:r>
          </a:p>
          <a:p>
            <a:pPr marL="171450" indent="-171450" algn="l">
              <a:buFont typeface="Arial" panose="020B0604020202020204" pitchFamily="34" charset="0"/>
              <a:buChar char="•"/>
            </a:pPr>
            <a:r>
              <a:rPr lang="en-US">
                <a:solidFill>
                  <a:schemeClr val="tx1">
                    <a:lumMod val="50000"/>
                  </a:schemeClr>
                </a:solidFill>
              </a:rPr>
              <a:t>Ingest + transform the underlying data sources before visualization</a:t>
            </a:r>
          </a:p>
          <a:p>
            <a:pPr marL="171450" indent="-171450" algn="l">
              <a:buFont typeface="Arial" panose="020B0604020202020204" pitchFamily="34" charset="0"/>
              <a:buChar char="•"/>
            </a:pPr>
            <a:r>
              <a:rPr lang="en-US">
                <a:solidFill>
                  <a:schemeClr val="tx1">
                    <a:lumMod val="50000"/>
                  </a:schemeClr>
                </a:solidFill>
              </a:rPr>
              <a:t>Add/remove columns, combine tables (merge/join, append)</a:t>
            </a:r>
          </a:p>
          <a:p>
            <a:pPr marL="171450" indent="-171450" algn="l">
              <a:buFont typeface="Arial" panose="020B0604020202020204" pitchFamily="34" charset="0"/>
              <a:buChar char="•"/>
            </a:pPr>
            <a:r>
              <a:rPr lang="en-US">
                <a:solidFill>
                  <a:schemeClr val="tx1">
                    <a:lumMod val="50000"/>
                  </a:schemeClr>
                </a:solidFill>
              </a:rPr>
              <a:t>Parameterize file names and manage credentials for source</a:t>
            </a:r>
          </a:p>
          <a:p>
            <a:pPr marL="171450" indent="-171450" algn="l">
              <a:buFont typeface="Arial" panose="020B0604020202020204" pitchFamily="34" charset="0"/>
              <a:buChar char="•"/>
            </a:pPr>
            <a:r>
              <a:rPr lang="en-US">
                <a:solidFill>
                  <a:schemeClr val="tx1">
                    <a:lumMod val="50000"/>
                  </a:schemeClr>
                </a:solidFill>
              </a:rPr>
              <a:t>Create reusable functions</a:t>
            </a:r>
          </a:p>
          <a:p>
            <a:pPr marL="0" indent="0" algn="l">
              <a:buFont typeface="Arial" panose="020B0604020202020204" pitchFamily="34" charset="0"/>
              <a:buNone/>
            </a:pPr>
            <a:endParaRPr lang="en-US">
              <a:solidFill>
                <a:schemeClr val="tx1">
                  <a:lumMod val="50000"/>
                </a:schemeClr>
              </a:solidFill>
            </a:endParaRPr>
          </a:p>
          <a:p>
            <a:pPr marL="0" indent="0" algn="l">
              <a:buFont typeface="Arial" panose="020B0604020202020204" pitchFamily="34" charset="0"/>
              <a:buNone/>
            </a:pPr>
            <a:r>
              <a:rPr lang="en-US" b="1">
                <a:solidFill>
                  <a:schemeClr val="tx1">
                    <a:lumMod val="50000"/>
                  </a:schemeClr>
                </a:solidFill>
              </a:rPr>
              <a:t>Report Editor, </a:t>
            </a:r>
            <a:r>
              <a:rPr lang="en-US" b="0">
                <a:solidFill>
                  <a:schemeClr val="tx1">
                    <a:lumMod val="50000"/>
                  </a:schemeClr>
                </a:solidFill>
              </a:rPr>
              <a:t>which has 3 sections. Effectively, this is where the user experience is defined in Power BI. </a:t>
            </a:r>
          </a:p>
          <a:p>
            <a:pPr marL="0" indent="0" algn="l">
              <a:buFont typeface="Arial" panose="020B0604020202020204" pitchFamily="34" charset="0"/>
              <a:buNone/>
            </a:pPr>
            <a:r>
              <a:rPr lang="en-US" b="0" i="1">
                <a:solidFill>
                  <a:schemeClr val="tx1">
                    <a:lumMod val="50000"/>
                  </a:schemeClr>
                </a:solidFill>
              </a:rPr>
              <a:t>‘In addition to perceived usefulness, reports must also be perceived as usable’</a:t>
            </a:r>
          </a:p>
          <a:p>
            <a:pPr marL="0" indent="0" algn="l">
              <a:buFont typeface="Arial" panose="020B0604020202020204" pitchFamily="34" charset="0"/>
              <a:buNone/>
            </a:pPr>
            <a:endParaRPr lang="en-US" b="0">
              <a:solidFill>
                <a:schemeClr val="tx1">
                  <a:lumMod val="50000"/>
                </a:schemeClr>
              </a:solidFill>
            </a:endParaRPr>
          </a:p>
          <a:p>
            <a:pPr algn="l"/>
            <a:r>
              <a:rPr lang="en-US" b="0" u="sng">
                <a:solidFill>
                  <a:schemeClr val="tx1">
                    <a:lumMod val="50000"/>
                  </a:schemeClr>
                </a:solidFill>
              </a:rPr>
              <a:t>Data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Define relationships between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This affects how filters/slicers operate on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sng">
                <a:solidFill>
                  <a:schemeClr val="tx1">
                    <a:lumMod val="50000"/>
                  </a:schemeClr>
                </a:solidFill>
              </a:rPr>
              <a:t>Data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See data available to report as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Create calculated tables, columns, and measures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chemeClr val="tx1">
                  <a:lumMod val="50000"/>
                </a:schemeClr>
              </a:solidFill>
            </a:endParaRPr>
          </a:p>
          <a:p>
            <a:pPr algn="l"/>
            <a:r>
              <a:rPr lang="en-US" b="0" u="sng">
                <a:solidFill>
                  <a:schemeClr val="tx1">
                    <a:lumMod val="50000"/>
                  </a:schemeClr>
                </a:solidFill>
              </a:rPr>
              <a:t>Report Editor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tx1">
                    <a:lumMod val="50000"/>
                  </a:schemeClr>
                </a:solidFill>
              </a:rPr>
              <a:t>Create and format interactive visualizations</a:t>
            </a:r>
          </a:p>
          <a:p>
            <a:pPr marL="171450" indent="-171450" algn="l">
              <a:buFont typeface="Arial" panose="020B0604020202020204" pitchFamily="34" charset="0"/>
              <a:buChar char="•"/>
            </a:pPr>
            <a:r>
              <a:rPr lang="en-US" b="0">
                <a:solidFill>
                  <a:schemeClr val="tx1">
                    <a:lumMod val="50000"/>
                  </a:schemeClr>
                </a:solidFill>
              </a:rPr>
              <a:t>Control usability features (slicers, appearance, interactivity) + aesthetics</a:t>
            </a:r>
          </a:p>
          <a:p>
            <a:pPr marL="171450" indent="-171450" algn="l">
              <a:buFont typeface="Arial" panose="020B0604020202020204" pitchFamily="34" charset="0"/>
              <a:buChar char="•"/>
            </a:pPr>
            <a:endParaRPr lang="en-US" b="0">
              <a:solidFill>
                <a:schemeClr val="tx1">
                  <a:lumMod val="50000"/>
                </a:schemeClr>
              </a:solidFill>
            </a:endParaRPr>
          </a:p>
          <a:p>
            <a:pPr algn="l"/>
            <a:endParaRPr lang="en-US">
              <a:solidFill>
                <a:schemeClr val="tx1">
                  <a:lumMod val="50000"/>
                </a:schemeClr>
              </a:solidFill>
            </a:endParaRPr>
          </a:p>
          <a:p>
            <a:pPr algn="ctr"/>
            <a:endParaRPr lang="en-US">
              <a:solidFill>
                <a:schemeClr val="tx1">
                  <a:lumMod val="50000"/>
                </a:schemeClr>
              </a:solidFill>
            </a:endParaRPr>
          </a:p>
          <a:p>
            <a:pPr algn="ctr"/>
            <a:endParaRPr lang="en-US">
              <a:solidFill>
                <a:schemeClr val="tx1">
                  <a:lumMod val="50000"/>
                </a:schemeClr>
              </a:solidFill>
            </a:endParaRPr>
          </a:p>
          <a:p>
            <a:pPr marL="0" indent="0" algn="l">
              <a:buFont typeface="Arial" panose="020B0604020202020204" pitchFamily="34" charset="0"/>
              <a:buNone/>
            </a:pPr>
            <a:endParaRPr lang="en-US" b="0"/>
          </a:p>
          <a:p>
            <a:pPr marL="171450" indent="-171450" algn="l">
              <a:buFont typeface="Arial" panose="020B0604020202020204" pitchFamily="34" charset="0"/>
              <a:buChar char="•"/>
            </a:pPr>
            <a:endParaRPr lang="en-US" b="0"/>
          </a:p>
          <a:p>
            <a:pPr marL="171450" indent="-171450" algn="l">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37</a:t>
            </a:fld>
            <a:endParaRPr lang="en-US"/>
          </a:p>
        </p:txBody>
      </p:sp>
    </p:spTree>
    <p:extLst>
      <p:ext uri="{BB962C8B-B14F-4D97-AF65-F5344CB8AC3E}">
        <p14:creationId xmlns:p14="http://schemas.microsoft.com/office/powerpoint/2010/main" val="2946981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Power Query Editor</a:t>
            </a:r>
          </a:p>
          <a:p>
            <a:pPr marL="171450" indent="-171450">
              <a:buFontTx/>
              <a:buChar char="-"/>
            </a:pPr>
            <a:r>
              <a:rPr lang="en-US" b="0"/>
              <a:t>Basic Users: All you need to do is provide the name and path of your JSON files. That’s it!</a:t>
            </a:r>
          </a:p>
          <a:p>
            <a:pPr marL="171450" indent="-171450">
              <a:buFontTx/>
              <a:buChar char="-"/>
            </a:pPr>
            <a:r>
              <a:rPr lang="en-US" b="0"/>
              <a:t>Advanced Users: perform additional transformations based on your comfort level</a:t>
            </a:r>
          </a:p>
          <a:p>
            <a:pPr marL="171450" indent="-171450">
              <a:buFontTx/>
              <a:buChar char="-"/>
            </a:pPr>
            <a:endParaRPr lang="en-US" b="0"/>
          </a:p>
          <a:p>
            <a:pPr marL="0" indent="0">
              <a:buFontTx/>
              <a:buNone/>
            </a:pPr>
            <a:r>
              <a:rPr lang="en-US" b="1"/>
              <a:t>Data Model + Report Editor</a:t>
            </a:r>
          </a:p>
          <a:p>
            <a:pPr marL="171450" indent="-171450">
              <a:buFontTx/>
              <a:buChar char="-"/>
            </a:pPr>
            <a:r>
              <a:rPr lang="en-US" b="0"/>
              <a:t>Basic Users: Refresh your data. Adjust format of visuals, add/remove columns from tables</a:t>
            </a:r>
          </a:p>
          <a:p>
            <a:pPr marL="171450" indent="-171450">
              <a:buFontTx/>
              <a:buChar char="-"/>
            </a:pPr>
            <a:r>
              <a:rPr lang="en-US" b="0"/>
              <a:t>Advanced Users: Add new calculations, tables, visualizations; create more advanced usability features</a:t>
            </a:r>
          </a:p>
        </p:txBody>
      </p:sp>
      <p:sp>
        <p:nvSpPr>
          <p:cNvPr id="4" name="Slide Number Placeholder 3"/>
          <p:cNvSpPr>
            <a:spLocks noGrp="1"/>
          </p:cNvSpPr>
          <p:nvPr>
            <p:ph type="sldNum" sz="quarter" idx="5"/>
          </p:nvPr>
        </p:nvSpPr>
        <p:spPr/>
        <p:txBody>
          <a:bodyPr/>
          <a:lstStyle/>
          <a:p>
            <a:fld id="{C278BA7F-A420-A542-833C-A334D9497CCB}" type="slidenum">
              <a:rPr lang="en-US" smtClean="0"/>
              <a:t>38</a:t>
            </a:fld>
            <a:endParaRPr lang="en-US"/>
          </a:p>
        </p:txBody>
      </p:sp>
    </p:spTree>
    <p:extLst>
      <p:ext uri="{BB962C8B-B14F-4D97-AF65-F5344CB8AC3E}">
        <p14:creationId xmlns:p14="http://schemas.microsoft.com/office/powerpoint/2010/main" val="256218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39</a:t>
            </a:fld>
            <a:endParaRPr lang="en-US"/>
          </a:p>
        </p:txBody>
      </p:sp>
    </p:spTree>
    <p:extLst>
      <p:ext uri="{BB962C8B-B14F-4D97-AF65-F5344CB8AC3E}">
        <p14:creationId xmlns:p14="http://schemas.microsoft.com/office/powerpoint/2010/main" val="922408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If this isn’t your first time opening the template, then you can also edit the parameters at any time.</a:t>
            </a:r>
          </a:p>
          <a:p>
            <a:endParaRPr lang="en-US" b="0"/>
          </a:p>
          <a:p>
            <a:r>
              <a:rPr lang="en-US" b="0"/>
              <a:t>You just won’t get the nice prompt in the previous slide.</a:t>
            </a:r>
          </a:p>
        </p:txBody>
      </p:sp>
      <p:sp>
        <p:nvSpPr>
          <p:cNvPr id="4" name="Slide Number Placeholder 3"/>
          <p:cNvSpPr>
            <a:spLocks noGrp="1"/>
          </p:cNvSpPr>
          <p:nvPr>
            <p:ph type="sldNum" sz="quarter" idx="5"/>
          </p:nvPr>
        </p:nvSpPr>
        <p:spPr/>
        <p:txBody>
          <a:bodyPr/>
          <a:lstStyle/>
          <a:p>
            <a:fld id="{C278BA7F-A420-A542-833C-A334D9497CCB}" type="slidenum">
              <a:rPr lang="en-US" smtClean="0"/>
              <a:t>40</a:t>
            </a:fld>
            <a:endParaRPr lang="en-US"/>
          </a:p>
        </p:txBody>
      </p:sp>
    </p:spTree>
    <p:extLst>
      <p:ext uri="{BB962C8B-B14F-4D97-AF65-F5344CB8AC3E}">
        <p14:creationId xmlns:p14="http://schemas.microsoft.com/office/powerpoint/2010/main" val="319331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a:t>For developers who want to understand how the data is modelled </a:t>
            </a:r>
          </a:p>
          <a:p>
            <a:pPr marL="171450" indent="-171450">
              <a:buFont typeface="Arial" panose="020B0604020202020204" pitchFamily="34" charset="0"/>
              <a:buChar char="•"/>
            </a:pPr>
            <a:r>
              <a:rPr lang="en-US" b="0"/>
              <a:t>This is final format of data as they appear in the report</a:t>
            </a:r>
          </a:p>
          <a:p>
            <a:pPr marL="171450" indent="-171450">
              <a:buFont typeface="Arial" panose="020B0604020202020204" pitchFamily="34" charset="0"/>
              <a:buChar char="•"/>
            </a:pPr>
            <a:r>
              <a:rPr lang="en-US" b="0"/>
              <a:t>Can delete, or disable loading of tables in PQ</a:t>
            </a:r>
          </a:p>
          <a:p>
            <a:pPr marL="17145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41</a:t>
            </a:fld>
            <a:endParaRPr lang="en-US"/>
          </a:p>
        </p:txBody>
      </p:sp>
    </p:spTree>
    <p:extLst>
      <p:ext uri="{BB962C8B-B14F-4D97-AF65-F5344CB8AC3E}">
        <p14:creationId xmlns:p14="http://schemas.microsoft.com/office/powerpoint/2010/main" val="2273037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What’s my motivation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Best practice to separate identity / slicer columns form attributes or quantitative data</a:t>
            </a:r>
          </a:p>
          <a:p>
            <a:pPr marL="171450" lvl="0" indent="-171450">
              <a:buFont typeface="Arial" panose="020B0604020202020204" pitchFamily="34" charset="0"/>
              <a:buChar char="•"/>
            </a:pPr>
            <a:r>
              <a:rPr lang="en-US" b="0"/>
              <a:t>There are many transformation steps all end-users benefit from (save others time)</a:t>
            </a:r>
          </a:p>
          <a:p>
            <a:pPr marL="171450" lvl="0" indent="-171450">
              <a:buFont typeface="Arial" panose="020B0604020202020204" pitchFamily="34" charset="0"/>
              <a:buChar char="•"/>
            </a:pPr>
            <a:r>
              <a:rPr lang="en-US" b="0"/>
              <a:t>Chance to modify or replace values based on logic rules</a:t>
            </a:r>
          </a:p>
          <a:p>
            <a:pPr marL="171450" lvl="0" indent="-171450">
              <a:buFont typeface="Arial" panose="020B0604020202020204" pitchFamily="34" charset="0"/>
              <a:buChar char="•"/>
            </a:pPr>
            <a:r>
              <a:rPr lang="en-US" b="0"/>
              <a:t>Consistent, repeatable – instructions can be auto-applied to other tables or new data</a:t>
            </a:r>
          </a:p>
          <a:p>
            <a:pPr marL="171450" lvl="0" indent="-171450">
              <a:buFont typeface="Arial" panose="020B0604020202020204" pitchFamily="34" charset="0"/>
              <a:buChar char="•"/>
            </a:pPr>
            <a:r>
              <a:rPr lang="en-US" b="0"/>
              <a:t>All transformation steps are included into the template; advanced users can further modify as needed</a:t>
            </a:r>
          </a:p>
          <a:p>
            <a:pPr marL="628650" lvl="1"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42</a:t>
            </a:fld>
            <a:endParaRPr lang="en-US"/>
          </a:p>
        </p:txBody>
      </p:sp>
    </p:spTree>
    <p:extLst>
      <p:ext uri="{BB962C8B-B14F-4D97-AF65-F5344CB8AC3E}">
        <p14:creationId xmlns:p14="http://schemas.microsoft.com/office/powerpoint/2010/main" val="124704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Kris</a:t>
            </a:r>
          </a:p>
          <a:p>
            <a:pPr marL="171450" indent="-171450">
              <a:buFont typeface="Arial" panose="020B0604020202020204" pitchFamily="34" charset="0"/>
              <a:buChar char="•"/>
            </a:pPr>
            <a:r>
              <a:rPr lang="en-US"/>
              <a:t>Sean</a:t>
            </a:r>
          </a:p>
          <a:p>
            <a:pPr marL="628650" lvl="1" indent="-171450">
              <a:buFont typeface="Arial" panose="020B0604020202020204" pitchFamily="34" charset="0"/>
              <a:buChar char="•"/>
            </a:pPr>
            <a:r>
              <a:rPr lang="en-US"/>
              <a:t>Experience at leading arch and MEP firms, now rounding out experience at structural</a:t>
            </a:r>
          </a:p>
          <a:p>
            <a:pPr marL="628650" lvl="1" indent="-171450">
              <a:buFont typeface="Arial" panose="020B0604020202020204" pitchFamily="34" charset="0"/>
              <a:buChar char="•"/>
            </a:pPr>
            <a:r>
              <a:rPr lang="en-US"/>
              <a:t>Key leader in standard development</a:t>
            </a:r>
          </a:p>
          <a:p>
            <a:pPr marL="628650" lvl="1" indent="-171450">
              <a:buFont typeface="Arial" panose="020B0604020202020204" pitchFamily="34" charset="0"/>
              <a:buChar char="•"/>
            </a:pPr>
            <a:r>
              <a:rPr lang="en-US"/>
              <a:t>Key expert with Dynamo</a:t>
            </a:r>
          </a:p>
          <a:p>
            <a:pPr marL="171450" lvl="0" indent="-171450">
              <a:buFont typeface="Arial" panose="020B0604020202020204" pitchFamily="34" charset="0"/>
              <a:buChar char="•"/>
            </a:pPr>
            <a:r>
              <a:rPr lang="en-US"/>
              <a:t>James</a:t>
            </a:r>
          </a:p>
          <a:p>
            <a:pPr marL="628650" lvl="1" indent="-171450">
              <a:buFont typeface="Arial" panose="020B0604020202020204" pitchFamily="34" charset="0"/>
              <a:buChar char="•"/>
            </a:pPr>
            <a:r>
              <a:rPr lang="en-US"/>
              <a:t>PhD from UW Construction Energy and Sustainable Infrastructure program</a:t>
            </a:r>
          </a:p>
          <a:p>
            <a:pPr marL="628650" lvl="1" indent="-171450">
              <a:buFont typeface="Arial" panose="020B0604020202020204" pitchFamily="34" charset="0"/>
              <a:buChar char="•"/>
            </a:pPr>
            <a:r>
              <a:rPr lang="en-US"/>
              <a:t>Leading thinker in our embodied carbon commitments</a:t>
            </a:r>
          </a:p>
          <a:p>
            <a:pPr marL="628650" lvl="1" indent="-171450">
              <a:buFont typeface="Arial" panose="020B0604020202020204" pitchFamily="34" charset="0"/>
              <a:buChar char="•"/>
            </a:pPr>
            <a:r>
              <a:rPr lang="en-US"/>
              <a:t>A key enabler, driver, and strategist on our next level data platform.</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I am going to frame the challenge and then you’ll hear from both Sean and James on the technical details of the solution we’ve developed.</a:t>
            </a:r>
          </a:p>
        </p:txBody>
      </p:sp>
      <p:sp>
        <p:nvSpPr>
          <p:cNvPr id="4" name="Slide Number Placeholder 3"/>
          <p:cNvSpPr>
            <a:spLocks noGrp="1"/>
          </p:cNvSpPr>
          <p:nvPr>
            <p:ph type="sldNum" sz="quarter" idx="5"/>
          </p:nvPr>
        </p:nvSpPr>
        <p:spPr/>
        <p:txBody>
          <a:bodyPr/>
          <a:lstStyle/>
          <a:p>
            <a:fld id="{C278BA7F-A420-A542-833C-A334D9497CCB}" type="slidenum">
              <a:rPr lang="en-US" smtClean="0"/>
              <a:t>4</a:t>
            </a:fld>
            <a:endParaRPr lang="en-US"/>
          </a:p>
        </p:txBody>
      </p:sp>
    </p:spTree>
    <p:extLst>
      <p:ext uri="{BB962C8B-B14F-4D97-AF65-F5344CB8AC3E}">
        <p14:creationId xmlns:p14="http://schemas.microsoft.com/office/powerpoint/2010/main" val="2237114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Discussion Point: Why not leave this as a single big 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This is ‘star schema’ technique is widely used by data scientists for good reason</a:t>
            </a:r>
          </a:p>
          <a:p>
            <a:pPr marL="171450" lvl="0" indent="-171450">
              <a:buFont typeface="Arial" panose="020B0604020202020204" pitchFamily="34" charset="0"/>
              <a:buChar char="•"/>
            </a:pPr>
            <a:r>
              <a:rPr lang="en-US" b="0"/>
              <a:t>If you split the table into more than 2 smaller tables, must use master table as centralized slicer</a:t>
            </a:r>
          </a:p>
          <a:p>
            <a:pPr marL="171450" lvl="0" indent="-171450">
              <a:buFont typeface="Arial" panose="020B0604020202020204" pitchFamily="34" charset="0"/>
              <a:buChar char="•"/>
            </a:pPr>
            <a:r>
              <a:rPr lang="en-US" b="0"/>
              <a:t>Your child table may be reshaped where there is no longer a 1:1 relationship with EID</a:t>
            </a:r>
          </a:p>
          <a:p>
            <a:pPr marL="171450" lvl="0" indent="-171450">
              <a:buFont typeface="Arial" panose="020B0604020202020204" pitchFamily="34" charset="0"/>
              <a:buChar char="•"/>
            </a:pPr>
            <a:r>
              <a:rPr lang="en-US" b="0"/>
              <a:t>Having too many columns makes it hard to navigate, loads unnecessary data (inefficient)</a:t>
            </a:r>
          </a:p>
          <a:p>
            <a:pPr marL="171450" lvl="0" indent="-171450">
              <a:buFont typeface="Arial" panose="020B0604020202020204" pitchFamily="34" charset="0"/>
              <a:buChar char="•"/>
            </a:pPr>
            <a:r>
              <a:rPr lang="en-US" b="0"/>
              <a:t>You are trying to calculate 2+ metrics from a table, but filters may be mutually exclusive (challenging to do simultaneously!)</a:t>
            </a:r>
          </a:p>
          <a:p>
            <a:pPr marL="171450" lvl="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43</a:t>
            </a:fld>
            <a:endParaRPr lang="en-US"/>
          </a:p>
        </p:txBody>
      </p:sp>
    </p:spTree>
    <p:extLst>
      <p:ext uri="{BB962C8B-B14F-4D97-AF65-F5344CB8AC3E}">
        <p14:creationId xmlns:p14="http://schemas.microsoft.com/office/powerpoint/2010/main" val="306303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44</a:t>
            </a:fld>
            <a:endParaRPr lang="en-US"/>
          </a:p>
        </p:txBody>
      </p:sp>
    </p:spTree>
    <p:extLst>
      <p:ext uri="{BB962C8B-B14F-4D97-AF65-F5344CB8AC3E}">
        <p14:creationId xmlns:p14="http://schemas.microsoft.com/office/powerpoint/2010/main" val="1206422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a:t>
            </a:r>
          </a:p>
          <a:p>
            <a:pPr marL="171450" indent="-171450">
              <a:buFont typeface="Arial" panose="020B0604020202020204" pitchFamily="34" charset="0"/>
              <a:buChar char="•"/>
            </a:pPr>
            <a:r>
              <a:rPr lang="en-US" b="0"/>
              <a:t>Previously, usability really wasn’t a big concern in Excel because developers cannot easily control the user experience</a:t>
            </a:r>
          </a:p>
          <a:p>
            <a:pPr marL="171450" indent="-171450">
              <a:buFont typeface="Arial" panose="020B0604020202020204" pitchFamily="34" charset="0"/>
              <a:buChar char="•"/>
            </a:pPr>
            <a:r>
              <a:rPr lang="en-US" b="0"/>
              <a:t>Power BI shifts this tremendously, so now it really matters. </a:t>
            </a:r>
          </a:p>
          <a:p>
            <a:pPr marL="171450" indent="-171450">
              <a:buFont typeface="Arial" panose="020B0604020202020204" pitchFamily="34" charset="0"/>
              <a:buChar char="•"/>
            </a:pPr>
            <a:r>
              <a:rPr lang="en-US" b="0"/>
              <a:t>CEs aren’t used to developing interfaces, so this is where manager /stakeholder feedback can really help</a:t>
            </a:r>
          </a:p>
          <a:p>
            <a:br>
              <a:rPr lang="en-US" b="1"/>
            </a:br>
            <a:br>
              <a:rPr lang="en-US" b="1"/>
            </a:br>
            <a:r>
              <a:rPr lang="en-US" b="1"/>
              <a:t>Model Considerations</a:t>
            </a:r>
          </a:p>
          <a:p>
            <a:pPr lvl="1"/>
            <a:r>
              <a:rPr lang="en-US"/>
              <a:t>Additional summary tables + visualizations</a:t>
            </a:r>
          </a:p>
          <a:p>
            <a:pPr lvl="1"/>
            <a:r>
              <a:rPr lang="en-US"/>
              <a:t>Key performance metrics </a:t>
            </a:r>
          </a:p>
          <a:p>
            <a:r>
              <a:rPr lang="en-US" b="1"/>
              <a:t>Usability Considerations</a:t>
            </a:r>
          </a:p>
          <a:p>
            <a:pPr lvl="1"/>
            <a:r>
              <a:rPr lang="en-US"/>
              <a:t>Slider Syncing / Interactivity Features</a:t>
            </a:r>
          </a:p>
          <a:p>
            <a:pPr lvl="1"/>
            <a:r>
              <a:rPr lang="en-US"/>
              <a:t>Additional columns or measures</a:t>
            </a:r>
          </a:p>
          <a:p>
            <a:pPr lvl="1"/>
            <a:r>
              <a:rPr lang="en-US"/>
              <a:t>Tooltips, resources, and guidance to company-specific content</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45</a:t>
            </a:fld>
            <a:endParaRPr lang="en-US"/>
          </a:p>
        </p:txBody>
      </p:sp>
    </p:spTree>
    <p:extLst>
      <p:ext uri="{BB962C8B-B14F-4D97-AF65-F5344CB8AC3E}">
        <p14:creationId xmlns:p14="http://schemas.microsoft.com/office/powerpoint/2010/main" val="498223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Why would you want to customize the template?</a:t>
            </a:r>
          </a:p>
          <a:p>
            <a:pPr marL="171450" indent="-171450">
              <a:buFont typeface="Arial" panose="020B0604020202020204" pitchFamily="34" charset="0"/>
              <a:buChar char="•"/>
            </a:pPr>
            <a:r>
              <a:rPr lang="en-US"/>
              <a:t>Multiple end users with different needs for details</a:t>
            </a:r>
          </a:p>
          <a:p>
            <a:pPr marL="171450" indent="-171450">
              <a:buFont typeface="Arial" panose="020B0604020202020204" pitchFamily="34" charset="0"/>
              <a:buChar char="•"/>
            </a:pPr>
            <a:r>
              <a:rPr lang="en-US"/>
              <a:t>Not all metrics or visuals are relevant to users; some are particularly important</a:t>
            </a:r>
          </a:p>
          <a:p>
            <a:pPr marL="171450" indent="-171450">
              <a:buFont typeface="Arial" panose="020B0604020202020204" pitchFamily="34" charset="0"/>
              <a:buChar char="•"/>
            </a:pPr>
            <a:r>
              <a:rPr lang="en-US"/>
              <a:t>Why answer one question when you can answer all of them?</a:t>
            </a:r>
          </a:p>
          <a:p>
            <a:pPr marL="171450" indent="-171450">
              <a:buFont typeface="Arial" panose="020B0604020202020204" pitchFamily="34" charset="0"/>
              <a:buChar char="•"/>
            </a:pPr>
            <a:r>
              <a:rPr lang="en-US"/>
              <a:t>Familiarity fosters user trust – make something that is recognizable or speaks to their specific needs</a:t>
            </a:r>
          </a:p>
          <a:p>
            <a:pPr marL="171450" indent="-171450">
              <a:buFont typeface="Arial" panose="020B0604020202020204" pitchFamily="34" charset="0"/>
              <a:buChar char="•"/>
            </a:pPr>
            <a:r>
              <a:rPr lang="en-US"/>
              <a:t> </a:t>
            </a:r>
          </a:p>
        </p:txBody>
      </p:sp>
      <p:sp>
        <p:nvSpPr>
          <p:cNvPr id="4" name="Slide Number Placeholder 3"/>
          <p:cNvSpPr>
            <a:spLocks noGrp="1"/>
          </p:cNvSpPr>
          <p:nvPr>
            <p:ph type="sldNum" sz="quarter" idx="5"/>
          </p:nvPr>
        </p:nvSpPr>
        <p:spPr/>
        <p:txBody>
          <a:bodyPr/>
          <a:lstStyle/>
          <a:p>
            <a:fld id="{C278BA7F-A420-A542-833C-A334D9497CCB}" type="slidenum">
              <a:rPr lang="en-US" smtClean="0"/>
              <a:t>46</a:t>
            </a:fld>
            <a:endParaRPr lang="en-US"/>
          </a:p>
        </p:txBody>
      </p:sp>
    </p:spTree>
    <p:extLst>
      <p:ext uri="{BB962C8B-B14F-4D97-AF65-F5344CB8AC3E}">
        <p14:creationId xmlns:p14="http://schemas.microsoft.com/office/powerpoint/2010/main" val="283358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Tips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TURN OFF AUTO-DETECT RELATIONSHIPS</a:t>
            </a:r>
          </a:p>
          <a:p>
            <a:pPr marL="171450" indent="-171450">
              <a:buFont typeface="Arial" panose="020B0604020202020204" pitchFamily="34" charset="0"/>
              <a:buChar char="•"/>
            </a:pPr>
            <a:r>
              <a:rPr lang="en-US" b="0"/>
              <a:t>Attach a child table to its respective master table to enable centralized slicing</a:t>
            </a:r>
          </a:p>
          <a:p>
            <a:pPr marL="171450" indent="-171450">
              <a:buFont typeface="Arial" panose="020B0604020202020204" pitchFamily="34" charset="0"/>
              <a:buChar char="•"/>
            </a:pPr>
            <a:r>
              <a:rPr lang="en-US" b="0"/>
              <a:t>It’s okay to leave tables detached – they don’t need to be related in all cases</a:t>
            </a:r>
          </a:p>
          <a:p>
            <a:pPr marL="171450" indent="-171450">
              <a:buFont typeface="Arial" panose="020B0604020202020204" pitchFamily="34" charset="0"/>
              <a:buChar char="•"/>
            </a:pPr>
            <a:r>
              <a:rPr lang="en-US" b="0"/>
              <a:t>Over over-constraining your model – this can mess us future data refreshes (i.e. no more than 1 link between 2 tables)</a:t>
            </a:r>
          </a:p>
          <a:p>
            <a:pPr marL="171450" indent="-171450">
              <a:buFont typeface="Arial" panose="020B0604020202020204" pitchFamily="34" charset="0"/>
              <a:buChar char="•"/>
            </a:pPr>
            <a:r>
              <a:rPr lang="en-US" b="0"/>
              <a:t>Avoid creating new tables unless you need to reuse values for multiple different visualizations</a:t>
            </a:r>
          </a:p>
          <a:p>
            <a:pPr marL="628650" lvl="1" indent="-171450">
              <a:buFont typeface="Arial" panose="020B0604020202020204" pitchFamily="34" charset="0"/>
              <a:buChar char="•"/>
            </a:pPr>
            <a:r>
              <a:rPr lang="en-US" b="0"/>
              <a:t>If trying to get single value based on context/filters and don’t need to re-use, use DAX measure to calculate</a:t>
            </a:r>
            <a:endParaRPr lang="en-US" b="1"/>
          </a:p>
        </p:txBody>
      </p:sp>
      <p:sp>
        <p:nvSpPr>
          <p:cNvPr id="4" name="Slide Number Placeholder 3"/>
          <p:cNvSpPr>
            <a:spLocks noGrp="1"/>
          </p:cNvSpPr>
          <p:nvPr>
            <p:ph type="sldNum" sz="quarter" idx="5"/>
          </p:nvPr>
        </p:nvSpPr>
        <p:spPr/>
        <p:txBody>
          <a:bodyPr/>
          <a:lstStyle/>
          <a:p>
            <a:fld id="{C278BA7F-A420-A542-833C-A334D9497CCB}" type="slidenum">
              <a:rPr lang="en-US" smtClean="0"/>
              <a:t>47</a:t>
            </a:fld>
            <a:endParaRPr lang="en-US"/>
          </a:p>
        </p:txBody>
      </p:sp>
    </p:spTree>
    <p:extLst>
      <p:ext uri="{BB962C8B-B14F-4D97-AF65-F5344CB8AC3E}">
        <p14:creationId xmlns:p14="http://schemas.microsoft.com/office/powerpoint/2010/main" val="3234321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Technical Explanation:</a:t>
            </a:r>
          </a:p>
          <a:p>
            <a:pPr marL="171450" indent="-171450">
              <a:buFont typeface="Arial" panose="020B0604020202020204" pitchFamily="34" charset="0"/>
              <a:buChar char="•"/>
            </a:pPr>
            <a:r>
              <a:rPr lang="en-US" b="0"/>
              <a:t>Without table, we could calculate the total number of elements</a:t>
            </a:r>
          </a:p>
          <a:p>
            <a:pPr marL="171450" indent="-171450">
              <a:buFont typeface="Arial" panose="020B0604020202020204" pitchFamily="34" charset="0"/>
              <a:buChar char="•"/>
            </a:pPr>
            <a:r>
              <a:rPr lang="en-US" b="0"/>
              <a:t>However, the totals by type are calculated in real time, not saved in memory</a:t>
            </a:r>
          </a:p>
          <a:p>
            <a:pPr marL="171450" indent="-171450">
              <a:buFont typeface="Arial" panose="020B0604020202020204" pitchFamily="34" charset="0"/>
              <a:buChar char="•"/>
            </a:pPr>
            <a:r>
              <a:rPr lang="en-US" b="0"/>
              <a:t>Hence we cannot query or search for element types based on the total count</a:t>
            </a:r>
          </a:p>
          <a:p>
            <a:pPr marL="171450" indent="-171450">
              <a:buFont typeface="Arial" panose="020B0604020202020204" pitchFamily="34" charset="0"/>
              <a:buChar char="•"/>
            </a:pPr>
            <a:r>
              <a:rPr lang="en-US" b="0"/>
              <a:t>Thus, must make a separate ‘summary’ table to make these values filterable / searchable</a:t>
            </a:r>
          </a:p>
        </p:txBody>
      </p:sp>
      <p:sp>
        <p:nvSpPr>
          <p:cNvPr id="4" name="Slide Number Placeholder 3"/>
          <p:cNvSpPr>
            <a:spLocks noGrp="1"/>
          </p:cNvSpPr>
          <p:nvPr>
            <p:ph type="sldNum" sz="quarter" idx="5"/>
          </p:nvPr>
        </p:nvSpPr>
        <p:spPr/>
        <p:txBody>
          <a:bodyPr/>
          <a:lstStyle/>
          <a:p>
            <a:fld id="{C278BA7F-A420-A542-833C-A334D9497CCB}" type="slidenum">
              <a:rPr lang="en-US" smtClean="0"/>
              <a:t>48</a:t>
            </a:fld>
            <a:endParaRPr lang="en-US"/>
          </a:p>
        </p:txBody>
      </p:sp>
    </p:spTree>
    <p:extLst>
      <p:ext uri="{BB962C8B-B14F-4D97-AF65-F5344CB8AC3E}">
        <p14:creationId xmlns:p14="http://schemas.microsoft.com/office/powerpoint/2010/main" val="190765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Technical Explanation</a:t>
            </a:r>
            <a:endParaRPr lang="en-US" b="0"/>
          </a:p>
          <a:p>
            <a:pPr marL="171450" indent="-171450">
              <a:buFont typeface="Arial" panose="020B0604020202020204" pitchFamily="34" charset="0"/>
              <a:buChar char="•"/>
            </a:pPr>
            <a:r>
              <a:rPr lang="en-US" b="0"/>
              <a:t>Let’s say there is a table or viz available when someone searches for a specific </a:t>
            </a:r>
            <a:r>
              <a:rPr lang="en-US" b="0" err="1"/>
              <a:t>workset</a:t>
            </a:r>
            <a:r>
              <a:rPr lang="en-US" b="0"/>
              <a:t> (i.e. count of elements by floor)</a:t>
            </a:r>
          </a:p>
          <a:p>
            <a:pPr marL="171450" indent="-171450">
              <a:buFont typeface="Arial" panose="020B0604020202020204" pitchFamily="34" charset="0"/>
              <a:buChar char="•"/>
            </a:pPr>
            <a:r>
              <a:rPr lang="en-US" b="0"/>
              <a:t>User interested in capturing table somewhere, and wants to make available as needed</a:t>
            </a:r>
          </a:p>
          <a:p>
            <a:pPr marL="171450" indent="-171450">
              <a:buFont typeface="Arial" panose="020B0604020202020204" pitchFamily="34" charset="0"/>
              <a:buChar char="•"/>
            </a:pPr>
            <a:r>
              <a:rPr lang="en-US" b="0"/>
              <a:t>One solution is to make a drill-through page: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Very easy way to make details available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Hidden, so only way to access it is via “Drill Through” when a </a:t>
            </a:r>
            <a:r>
              <a:rPr lang="en-US" b="0" err="1"/>
              <a:t>workset</a:t>
            </a:r>
            <a:r>
              <a:rPr lang="en-US" b="0"/>
              <a:t> is included present in a viz/table</a:t>
            </a:r>
          </a:p>
          <a:p>
            <a:pPr marL="628650" lvl="1" indent="-171450">
              <a:buFont typeface="Arial" panose="020B0604020202020204" pitchFamily="34" charset="0"/>
              <a:buChar char="•"/>
            </a:pPr>
            <a:r>
              <a:rPr lang="en-US" b="0"/>
              <a:t>Hence, details are available on demand rather than occupying report page</a:t>
            </a:r>
          </a:p>
          <a:p>
            <a:pPr marL="628650" lvl="1" indent="-171450">
              <a:buFont typeface="Arial" panose="020B0604020202020204" pitchFamily="34" charset="0"/>
              <a:buChar char="•"/>
            </a:pPr>
            <a:r>
              <a:rPr lang="en-US" b="0"/>
              <a:t>Automatic ‘back’ button generated to return to report</a:t>
            </a:r>
          </a:p>
          <a:p>
            <a:pPr marL="171450" lvl="0" indent="-171450">
              <a:buFont typeface="Arial" panose="020B0604020202020204" pitchFamily="34" charset="0"/>
              <a:buChar char="•"/>
            </a:pPr>
            <a:endParaRPr lang="en-US" b="0"/>
          </a:p>
          <a:p>
            <a:pPr marL="628650" lvl="1"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50</a:t>
            </a:fld>
            <a:endParaRPr lang="en-US"/>
          </a:p>
        </p:txBody>
      </p:sp>
    </p:spTree>
    <p:extLst>
      <p:ext uri="{BB962C8B-B14F-4D97-AF65-F5344CB8AC3E}">
        <p14:creationId xmlns:p14="http://schemas.microsoft.com/office/powerpoint/2010/main" val="1600464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51</a:t>
            </a:fld>
            <a:endParaRPr lang="en-US"/>
          </a:p>
        </p:txBody>
      </p:sp>
    </p:spTree>
    <p:extLst>
      <p:ext uri="{BB962C8B-B14F-4D97-AF65-F5344CB8AC3E}">
        <p14:creationId xmlns:p14="http://schemas.microsoft.com/office/powerpoint/2010/main" val="4209696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52</a:t>
            </a:fld>
            <a:endParaRPr lang="en-US"/>
          </a:p>
        </p:txBody>
      </p:sp>
    </p:spTree>
    <p:extLst>
      <p:ext uri="{BB962C8B-B14F-4D97-AF65-F5344CB8AC3E}">
        <p14:creationId xmlns:p14="http://schemas.microsoft.com/office/powerpoint/2010/main" val="3538140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Are there options other than Power BI</a:t>
            </a:r>
          </a:p>
          <a:p>
            <a:pPr marL="171450" lvl="0" indent="-171450">
              <a:buFont typeface="Arial" panose="020B0604020202020204" pitchFamily="34" charset="0"/>
              <a:buChar char="•"/>
            </a:pPr>
            <a:r>
              <a:rPr lang="en-US"/>
              <a:t>There are other solutions aside from Power BI, but Power BI is perhaps among the most successful</a:t>
            </a:r>
          </a:p>
          <a:p>
            <a:pPr marL="171450" lvl="0" indent="-171450">
              <a:buFont typeface="Arial" panose="020B0604020202020204" pitchFamily="34" charset="0"/>
              <a:buChar char="•"/>
            </a:pPr>
            <a:r>
              <a:rPr lang="en-US"/>
              <a:t>Some web platforms are also great, but not if your company is big (1000+)</a:t>
            </a:r>
          </a:p>
          <a:p>
            <a:pPr marL="171450" lvl="0" indent="-171450">
              <a:buFont typeface="Arial" panose="020B0604020202020204" pitchFamily="34" charset="0"/>
              <a:buChar char="•"/>
            </a:pPr>
            <a:r>
              <a:rPr lang="en-US"/>
              <a:t>Tableau is very powerful, but also way more expensive to start</a:t>
            </a:r>
          </a:p>
          <a:p>
            <a:pPr marL="171450" lvl="0" indent="-171450">
              <a:buFont typeface="Arial" panose="020B0604020202020204" pitchFamily="34" charset="0"/>
              <a:buChar char="•"/>
            </a:pPr>
            <a:endParaRPr lang="en-US"/>
          </a:p>
          <a:p>
            <a:pPr marL="0" lvl="0" indent="0">
              <a:buFont typeface="Arial" panose="020B0604020202020204" pitchFamily="34" charset="0"/>
              <a:buNone/>
            </a:pPr>
            <a:r>
              <a:rPr lang="en-US" b="1"/>
              <a:t>What are Advantages of power BI</a:t>
            </a:r>
          </a:p>
          <a:p>
            <a:pPr marL="171450" lvl="0" indent="-171450">
              <a:buFont typeface="Arial" panose="020B0604020202020204" pitchFamily="34" charset="0"/>
              <a:buChar char="•"/>
            </a:pPr>
            <a:r>
              <a:rPr lang="en-US"/>
              <a:t>In essence, you can always ADD more on top, which is better for incremental improvements (unlike others)</a:t>
            </a:r>
          </a:p>
          <a:p>
            <a:pPr marL="171450" lvl="0" indent="-171450">
              <a:buFont typeface="Arial" panose="020B0604020202020204" pitchFamily="34" charset="0"/>
              <a:buChar char="•"/>
            </a:pPr>
            <a:r>
              <a:rPr lang="en-US"/>
              <a:t>Power BI has a ton of incremental features depending on which version</a:t>
            </a:r>
          </a:p>
          <a:p>
            <a:pPr marL="171450" lvl="0" indent="-171450">
              <a:buFont typeface="Arial" panose="020B0604020202020204" pitchFamily="34" charset="0"/>
              <a:buChar char="•"/>
            </a:pPr>
            <a:r>
              <a:rPr lang="en-US"/>
              <a:t>Desktop is free and contains almost all technical functions</a:t>
            </a:r>
          </a:p>
          <a:p>
            <a:pPr marL="171450" lvl="0" indent="-171450">
              <a:buFont typeface="Arial" panose="020B0604020202020204" pitchFamily="34" charset="0"/>
              <a:buChar char="•"/>
            </a:pPr>
            <a:r>
              <a:rPr lang="en-US"/>
              <a:t>Pro doesn’t add more report editing capabilities, just more collab / workflow efficiency features</a:t>
            </a:r>
          </a:p>
          <a:p>
            <a:pPr marL="171450" lvl="0" indent="-171450">
              <a:buFont typeface="Arial" panose="020B0604020202020204" pitchFamily="34" charset="0"/>
              <a:buChar char="•"/>
            </a:pPr>
            <a:r>
              <a:rPr lang="en-US"/>
              <a:t>Premium adds ever more efficiency features</a:t>
            </a:r>
          </a:p>
          <a:p>
            <a:pPr marL="0" lvl="0" indent="0">
              <a:buFont typeface="Arial" panose="020B0604020202020204" pitchFamily="34" charset="0"/>
              <a:buNone/>
            </a:pPr>
            <a:endParaRPr lang="en-US"/>
          </a:p>
          <a:p>
            <a:pPr marL="0" lvl="0" indent="0">
              <a:buFont typeface="Arial" panose="020B0604020202020204" pitchFamily="34" charset="0"/>
              <a:buNone/>
            </a:pPr>
            <a:endParaRPr lang="en-US"/>
          </a:p>
          <a:p>
            <a:pPr marL="171450" lvl="0" indent="-171450">
              <a:buFont typeface="Arial" panose="020B0604020202020204" pitchFamily="34" charset="0"/>
              <a:buChar char="•"/>
            </a:pPr>
            <a:endParaRPr lang="en-US"/>
          </a:p>
          <a:p>
            <a:pPr marL="171450" lvl="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53</a:t>
            </a:fld>
            <a:endParaRPr lang="en-US"/>
          </a:p>
        </p:txBody>
      </p:sp>
    </p:spTree>
    <p:extLst>
      <p:ext uri="{BB962C8B-B14F-4D97-AF65-F5344CB8AC3E}">
        <p14:creationId xmlns:p14="http://schemas.microsoft.com/office/powerpoint/2010/main" val="175098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Now these questions are simple to get use started.</a:t>
            </a:r>
          </a:p>
          <a:p>
            <a:pPr marL="628650" lvl="1" indent="-171450">
              <a:buFont typeface="Arial" panose="020B0604020202020204" pitchFamily="34" charset="0"/>
              <a:buChar char="•"/>
            </a:pPr>
            <a:r>
              <a:rPr lang="en-US"/>
              <a:t>The more sophisticated questions will be driven by your firm’s standards, workflows, and current training emphasis.</a:t>
            </a:r>
          </a:p>
          <a:p>
            <a:pPr marL="457200" lvl="1" indent="0">
              <a:buFont typeface="Arial" panose="020B0604020202020204" pitchFamily="34" charset="0"/>
              <a:buNone/>
            </a:pPr>
            <a:endParaRPr lang="en-US"/>
          </a:p>
          <a:p>
            <a:pPr marL="171450" indent="-171450">
              <a:buFont typeface="Arial" panose="020B0604020202020204" pitchFamily="34" charset="0"/>
              <a:buChar char="•"/>
            </a:pPr>
            <a:r>
              <a:rPr lang="en-US"/>
              <a:t>Precisely a problem D2 should work on, as automation can really help:</a:t>
            </a:r>
          </a:p>
          <a:p>
            <a:pPr marL="628650" lvl="1" indent="-171450">
              <a:buFont typeface="Arial" panose="020B0604020202020204" pitchFamily="34" charset="0"/>
              <a:buChar char="•"/>
            </a:pPr>
            <a:r>
              <a:rPr lang="en-US" b="0" u="sng"/>
              <a:t>Minimize data processing time and maximize user time for data consumption/interpretation</a:t>
            </a:r>
            <a:br>
              <a:rPr lang="en-US" b="0" u="sng"/>
            </a:br>
            <a:endParaRPr lang="en-US" b="0" u="sng"/>
          </a:p>
          <a:p>
            <a:pPr marL="171450" indent="-171450">
              <a:buFont typeface="Arial" panose="020B0604020202020204" pitchFamily="34" charset="0"/>
              <a:buChar char="•"/>
            </a:pPr>
            <a:r>
              <a:rPr lang="en-US"/>
              <a:t>This is a classic problem of valuable data existing somewhere</a:t>
            </a:r>
          </a:p>
          <a:p>
            <a:pPr marL="628650" lvl="1" indent="-171450">
              <a:buFont typeface="Arial" panose="020B0604020202020204" pitchFamily="34" charset="0"/>
              <a:buChar char="•"/>
            </a:pPr>
            <a:r>
              <a:rPr lang="en-US"/>
              <a:t>The process of extraction isn’t inherently difficult </a:t>
            </a:r>
          </a:p>
          <a:p>
            <a:pPr marL="628650" lvl="1" indent="-171450">
              <a:buFont typeface="Arial" panose="020B0604020202020204" pitchFamily="34" charset="0"/>
              <a:buChar char="•"/>
            </a:pPr>
            <a:r>
              <a:rPr lang="en-US"/>
              <a:t>but is not valuable b/c resource intensive</a:t>
            </a: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a:t>
            </a:fld>
            <a:endParaRPr lang="en-US"/>
          </a:p>
        </p:txBody>
      </p:sp>
    </p:spTree>
    <p:extLst>
      <p:ext uri="{BB962C8B-B14F-4D97-AF65-F5344CB8AC3E}">
        <p14:creationId xmlns:p14="http://schemas.microsoft.com/office/powerpoint/2010/main" val="2502422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Develop folder structure and naming system</a:t>
            </a:r>
          </a:p>
          <a:p>
            <a:pPr marL="171450" indent="-171450">
              <a:buFont typeface="Arial" panose="020B0604020202020204" pitchFamily="34" charset="0"/>
              <a:buChar char="•"/>
            </a:pPr>
            <a:r>
              <a:rPr lang="en-US"/>
              <a:t>Use Power Automate to automate file transfer</a:t>
            </a:r>
          </a:p>
          <a:p>
            <a:pPr marL="171450" indent="-171450">
              <a:buFont typeface="Arial" panose="020B0604020202020204" pitchFamily="34" charset="0"/>
              <a:buChar char="•"/>
            </a:pPr>
            <a:r>
              <a:rPr lang="en-US"/>
              <a:t>Leverage Automation + Collaboration features of Power BI Pro</a:t>
            </a:r>
          </a:p>
          <a:p>
            <a:pPr marL="171450" indent="-171450">
              <a:buFont typeface="Arial" panose="020B0604020202020204" pitchFamily="34" charset="0"/>
              <a:buChar char="•"/>
            </a:pPr>
            <a:r>
              <a:rPr lang="en-US"/>
              <a:t>Folder structure makes promotes search reliability</a:t>
            </a:r>
          </a:p>
          <a:p>
            <a:pPr marL="171450" indent="-171450">
              <a:buFont typeface="Arial" panose="020B0604020202020204" pitchFamily="34" charset="0"/>
              <a:buChar char="•"/>
            </a:pPr>
            <a:r>
              <a:rPr lang="en-US"/>
              <a:t>Does not eliminate human error, but certainly can improve consistency</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54</a:t>
            </a:fld>
            <a:endParaRPr lang="en-US"/>
          </a:p>
        </p:txBody>
      </p:sp>
    </p:spTree>
    <p:extLst>
      <p:ext uri="{BB962C8B-B14F-4D97-AF65-F5344CB8AC3E}">
        <p14:creationId xmlns:p14="http://schemas.microsoft.com/office/powerpoint/2010/main" val="1752381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Overall, the goal here is to reduce the time between data acquisition and data interpretation.</a:t>
            </a:r>
          </a:p>
          <a:p>
            <a:endParaRPr lang="en-US" b="1"/>
          </a:p>
          <a:p>
            <a:r>
              <a:rPr lang="en-US" b="1"/>
              <a:t>This means avoiding the following as much as possible</a:t>
            </a:r>
          </a:p>
          <a:p>
            <a:pPr marL="171450" indent="-171450">
              <a:buFont typeface="Arial" panose="020B0604020202020204" pitchFamily="34" charset="0"/>
              <a:buChar char="•"/>
            </a:pPr>
            <a:r>
              <a:rPr lang="en-US"/>
              <a:t>Time xferring and renaming files, managing files</a:t>
            </a:r>
          </a:p>
          <a:p>
            <a:pPr marL="171450" indent="-171450">
              <a:buFont typeface="Arial" panose="020B0604020202020204" pitchFamily="34" charset="0"/>
              <a:buChar char="•"/>
            </a:pPr>
            <a:r>
              <a:rPr lang="en-US"/>
              <a:t>Repeating the same calculations each time new data arrives</a:t>
            </a:r>
          </a:p>
          <a:p>
            <a:pPr marL="171450" indent="-171450">
              <a:buFont typeface="Arial" panose="020B0604020202020204" pitchFamily="34" charset="0"/>
              <a:buChar char="•"/>
            </a:pPr>
            <a:r>
              <a:rPr lang="en-US"/>
              <a:t>Finding where a file is stored or logging into a web portal to find a report</a:t>
            </a:r>
          </a:p>
          <a:p>
            <a:pPr marL="171450" indent="-171450">
              <a:buFont typeface="Arial" panose="020B0604020202020204" pitchFamily="34" charset="0"/>
              <a:buChar char="•"/>
            </a:pPr>
            <a:r>
              <a:rPr lang="en-US"/>
              <a:t>Copying data from a static PDF report back to Excel</a:t>
            </a:r>
          </a:p>
          <a:p>
            <a:pPr marL="171450" indent="-171450">
              <a:buFont typeface="Arial" panose="020B0604020202020204" pitchFamily="34" charset="0"/>
              <a:buChar char="•"/>
            </a:pPr>
            <a:r>
              <a:rPr lang="en-US"/>
              <a:t>Forcing end user machines to perform calculations that all users would benefit from</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55</a:t>
            </a:fld>
            <a:endParaRPr lang="en-US"/>
          </a:p>
        </p:txBody>
      </p:sp>
    </p:spTree>
    <p:extLst>
      <p:ext uri="{BB962C8B-B14F-4D97-AF65-F5344CB8AC3E}">
        <p14:creationId xmlns:p14="http://schemas.microsoft.com/office/powerpoint/2010/main" val="3041277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Power Automate to automate file transfer</a:t>
            </a:r>
          </a:p>
          <a:p>
            <a:r>
              <a:rPr lang="en-US"/>
              <a:t>Leverage Automation + Collaboration features of Power BI Pro</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56</a:t>
            </a:fld>
            <a:endParaRPr lang="en-US"/>
          </a:p>
        </p:txBody>
      </p:sp>
    </p:spTree>
    <p:extLst>
      <p:ext uri="{BB962C8B-B14F-4D97-AF65-F5344CB8AC3E}">
        <p14:creationId xmlns:p14="http://schemas.microsoft.com/office/powerpoint/2010/main" val="1081712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58</a:t>
            </a:fld>
            <a:endParaRPr lang="en-US"/>
          </a:p>
        </p:txBody>
      </p:sp>
    </p:spTree>
    <p:extLst>
      <p:ext uri="{BB962C8B-B14F-4D97-AF65-F5344CB8AC3E}">
        <p14:creationId xmlns:p14="http://schemas.microsoft.com/office/powerpoint/2010/main" val="4011914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500"/>
              </a:spcAft>
            </a:pPr>
            <a:r>
              <a:rPr lang="en-US" sz="1600" b="1">
                <a:solidFill>
                  <a:schemeClr val="accent3"/>
                </a:solidFill>
              </a:rPr>
              <a:t>Why are We Doing This?</a:t>
            </a:r>
          </a:p>
          <a:p>
            <a:pPr marL="285750" indent="-285750">
              <a:spcAft>
                <a:spcPts val="500"/>
              </a:spcAft>
              <a:buFont typeface="Arial" panose="020B0604020202020204" pitchFamily="34" charset="0"/>
              <a:buChar char="•"/>
            </a:pPr>
            <a:r>
              <a:rPr lang="en-US">
                <a:solidFill>
                  <a:schemeClr val="bg1"/>
                </a:solidFill>
              </a:rPr>
              <a:t>Desire to give BIM managers and modelers have greater visibility of model quality</a:t>
            </a:r>
          </a:p>
          <a:p>
            <a:pPr marL="285750" indent="-285750">
              <a:spcAft>
                <a:spcPts val="500"/>
              </a:spcAft>
              <a:buFont typeface="Arial" panose="020B0604020202020204" pitchFamily="34" charset="0"/>
              <a:buChar char="•"/>
            </a:pPr>
            <a:r>
              <a:rPr lang="en-US">
                <a:solidFill>
                  <a:schemeClr val="bg1"/>
                </a:solidFill>
              </a:rPr>
              <a:t>Time consuming to manually evaluate BIM model quality; Dynamo and Power BI can automate this process quickly + consistently</a:t>
            </a:r>
          </a:p>
          <a:p>
            <a:pPr marL="285750" indent="-285750">
              <a:spcAft>
                <a:spcPts val="500"/>
              </a:spcAft>
              <a:buFont typeface="Arial" panose="020B0604020202020204" pitchFamily="34" charset="0"/>
              <a:buChar char="•"/>
            </a:pPr>
            <a:r>
              <a:rPr lang="en-US" b="0">
                <a:solidFill>
                  <a:schemeClr val="bg1"/>
                </a:solidFill>
              </a:rPr>
              <a:t>Self-service; does not depend on some centralized process</a:t>
            </a:r>
            <a:endParaRPr lang="en-US" b="0">
              <a:solidFill>
                <a:schemeClr val="accent3"/>
              </a:solidFill>
            </a:endParaRP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62</a:t>
            </a:fld>
            <a:endParaRPr lang="en-US"/>
          </a:p>
        </p:txBody>
      </p:sp>
    </p:spTree>
    <p:extLst>
      <p:ext uri="{BB962C8B-B14F-4D97-AF65-F5344CB8AC3E}">
        <p14:creationId xmlns:p14="http://schemas.microsoft.com/office/powerpoint/2010/main" val="1882291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Each JSON file is used to create 1 or more tables</a:t>
            </a:r>
          </a:p>
          <a:p>
            <a:pPr marL="171450" indent="-171450">
              <a:buFont typeface="Arial" panose="020B0604020202020204" pitchFamily="34" charset="0"/>
              <a:buChar char="•"/>
            </a:pPr>
            <a:r>
              <a:rPr lang="en-US" b="0"/>
              <a:t>What did I do to clean the data? The entire transformation history is saved in the template!</a:t>
            </a:r>
          </a:p>
          <a:p>
            <a:pPr marL="171450" indent="-171450">
              <a:buFont typeface="Arial" panose="020B0604020202020204" pitchFamily="34" charset="0"/>
              <a:buChar char="•"/>
            </a:pPr>
            <a:r>
              <a:rPr lang="en-US" b="0"/>
              <a:t>You can try to modify the transformations but make sure you save the report state before you do</a:t>
            </a:r>
          </a:p>
          <a:p>
            <a:endParaRPr lang="en-US" b="0"/>
          </a:p>
          <a:p>
            <a:pPr marL="171450" indent="-171450">
              <a:buFont typeface="Arial" panose="020B0604020202020204" pitchFamily="34" charset="0"/>
              <a:buChar char="•"/>
            </a:pPr>
            <a:endParaRPr lang="en-US" b="0"/>
          </a:p>
          <a:p>
            <a:endParaRPr lang="en-US" b="0"/>
          </a:p>
        </p:txBody>
      </p:sp>
      <p:sp>
        <p:nvSpPr>
          <p:cNvPr id="4" name="Slide Number Placeholder 3"/>
          <p:cNvSpPr>
            <a:spLocks noGrp="1"/>
          </p:cNvSpPr>
          <p:nvPr>
            <p:ph type="sldNum" sz="quarter" idx="5"/>
          </p:nvPr>
        </p:nvSpPr>
        <p:spPr/>
        <p:txBody>
          <a:bodyPr/>
          <a:lstStyle/>
          <a:p>
            <a:fld id="{C278BA7F-A420-A542-833C-A334D9497CCB}" type="slidenum">
              <a:rPr lang="en-US" smtClean="0"/>
              <a:t>63</a:t>
            </a:fld>
            <a:endParaRPr lang="en-US"/>
          </a:p>
        </p:txBody>
      </p:sp>
    </p:spTree>
    <p:extLst>
      <p:ext uri="{BB962C8B-B14F-4D97-AF65-F5344CB8AC3E}">
        <p14:creationId xmlns:p14="http://schemas.microsoft.com/office/powerpoint/2010/main" val="3051219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64</a:t>
            </a:fld>
            <a:endParaRPr lang="en-US"/>
          </a:p>
        </p:txBody>
      </p:sp>
    </p:spTree>
    <p:extLst>
      <p:ext uri="{BB962C8B-B14F-4D97-AF65-F5344CB8AC3E}">
        <p14:creationId xmlns:p14="http://schemas.microsoft.com/office/powerpoint/2010/main" val="2335785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65</a:t>
            </a:fld>
            <a:endParaRPr lang="en-US"/>
          </a:p>
        </p:txBody>
      </p:sp>
    </p:spTree>
    <p:extLst>
      <p:ext uri="{BB962C8B-B14F-4D97-AF65-F5344CB8AC3E}">
        <p14:creationId xmlns:p14="http://schemas.microsoft.com/office/powerpoint/2010/main" val="175337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66</a:t>
            </a:fld>
            <a:endParaRPr lang="en-US"/>
          </a:p>
        </p:txBody>
      </p:sp>
    </p:spTree>
    <p:extLst>
      <p:ext uri="{BB962C8B-B14F-4D97-AF65-F5344CB8AC3E}">
        <p14:creationId xmlns:p14="http://schemas.microsoft.com/office/powerpoint/2010/main" val="12704441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Lazy Method: Just select it on the template page!</a:t>
            </a: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67</a:t>
            </a:fld>
            <a:endParaRPr lang="en-US"/>
          </a:p>
        </p:txBody>
      </p:sp>
    </p:spTree>
    <p:extLst>
      <p:ext uri="{BB962C8B-B14F-4D97-AF65-F5344CB8AC3E}">
        <p14:creationId xmlns:p14="http://schemas.microsoft.com/office/powerpoint/2010/main" val="301817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a:t>
            </a:fld>
            <a:endParaRPr lang="en-US"/>
          </a:p>
        </p:txBody>
      </p:sp>
    </p:spTree>
    <p:extLst>
      <p:ext uri="{BB962C8B-B14F-4D97-AF65-F5344CB8AC3E}">
        <p14:creationId xmlns:p14="http://schemas.microsoft.com/office/powerpoint/2010/main" val="1727240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68</a:t>
            </a:fld>
            <a:endParaRPr lang="en-US"/>
          </a:p>
        </p:txBody>
      </p:sp>
    </p:spTree>
    <p:extLst>
      <p:ext uri="{BB962C8B-B14F-4D97-AF65-F5344CB8AC3E}">
        <p14:creationId xmlns:p14="http://schemas.microsoft.com/office/powerpoint/2010/main" val="1006120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introduce speakers here</a:t>
            </a:r>
          </a:p>
        </p:txBody>
      </p:sp>
      <p:sp>
        <p:nvSpPr>
          <p:cNvPr id="4" name="Slide Number Placeholder 3"/>
          <p:cNvSpPr>
            <a:spLocks noGrp="1"/>
          </p:cNvSpPr>
          <p:nvPr>
            <p:ph type="sldNum" sz="quarter" idx="5"/>
          </p:nvPr>
        </p:nvSpPr>
        <p:spPr/>
        <p:txBody>
          <a:bodyPr/>
          <a:lstStyle/>
          <a:p>
            <a:fld id="{C278BA7F-A420-A542-833C-A334D9497CCB}" type="slidenum">
              <a:rPr lang="en-US" smtClean="0"/>
              <a:t>72</a:t>
            </a:fld>
            <a:endParaRPr lang="en-US"/>
          </a:p>
        </p:txBody>
      </p:sp>
    </p:spTree>
    <p:extLst>
      <p:ext uri="{BB962C8B-B14F-4D97-AF65-F5344CB8AC3E}">
        <p14:creationId xmlns:p14="http://schemas.microsoft.com/office/powerpoint/2010/main" val="300788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Precisely a problem D2 should work on, as automation can really help:</a:t>
            </a:r>
          </a:p>
          <a:p>
            <a:pPr marL="628650" lvl="1" indent="-171450">
              <a:buFont typeface="Arial" panose="020B0604020202020204" pitchFamily="34" charset="0"/>
              <a:buChar char="•"/>
            </a:pPr>
            <a:r>
              <a:rPr lang="en-US" b="0" u="sng"/>
              <a:t>Minimize data processing time and maximize user time for data consumption/interpretation</a:t>
            </a:r>
          </a:p>
          <a:p>
            <a:pPr marL="171450" indent="-171450">
              <a:buFont typeface="Arial" panose="020B0604020202020204" pitchFamily="34" charset="0"/>
              <a:buChar char="•"/>
            </a:pPr>
            <a:r>
              <a:rPr lang="en-US"/>
              <a:t>This is a classic problem of valuable data existing somewhere</a:t>
            </a:r>
          </a:p>
          <a:p>
            <a:pPr marL="628650" lvl="1" indent="-171450">
              <a:buFont typeface="Arial" panose="020B0604020202020204" pitchFamily="34" charset="0"/>
              <a:buChar char="•"/>
            </a:pPr>
            <a:r>
              <a:rPr lang="en-US"/>
              <a:t>The process of extraction isn’t inherently difficult </a:t>
            </a:r>
          </a:p>
          <a:p>
            <a:pPr marL="628650" lvl="1" indent="-171450">
              <a:buFont typeface="Arial" panose="020B0604020202020204" pitchFamily="34" charset="0"/>
              <a:buChar char="•"/>
            </a:pPr>
            <a:r>
              <a:rPr lang="en-US"/>
              <a:t>but is not valuable b/c resource intensive</a:t>
            </a: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74</a:t>
            </a:fld>
            <a:endParaRPr lang="en-US"/>
          </a:p>
        </p:txBody>
      </p:sp>
    </p:spTree>
    <p:extLst>
      <p:ext uri="{BB962C8B-B14F-4D97-AF65-F5344CB8AC3E}">
        <p14:creationId xmlns:p14="http://schemas.microsoft.com/office/powerpoint/2010/main" val="3052631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Precisely a problem D2 should work on, as automation can really help:</a:t>
            </a:r>
          </a:p>
          <a:p>
            <a:pPr marL="628650" lvl="1" indent="-171450">
              <a:buFont typeface="Arial" panose="020B0604020202020204" pitchFamily="34" charset="0"/>
              <a:buChar char="•"/>
            </a:pPr>
            <a:r>
              <a:rPr lang="en-US" b="0" u="sng"/>
              <a:t>Minimize data processing time and maximize user time for data consumption/interpretation</a:t>
            </a:r>
          </a:p>
          <a:p>
            <a:pPr marL="171450" indent="-171450">
              <a:buFont typeface="Arial" panose="020B0604020202020204" pitchFamily="34" charset="0"/>
              <a:buChar char="•"/>
            </a:pPr>
            <a:r>
              <a:rPr lang="en-US"/>
              <a:t>This is a classic problem of valuable data existing somewhere</a:t>
            </a:r>
          </a:p>
          <a:p>
            <a:pPr marL="628650" lvl="1" indent="-171450">
              <a:buFont typeface="Arial" panose="020B0604020202020204" pitchFamily="34" charset="0"/>
              <a:buChar char="•"/>
            </a:pPr>
            <a:r>
              <a:rPr lang="en-US"/>
              <a:t>The process of extraction isn’t inherently difficult </a:t>
            </a:r>
          </a:p>
          <a:p>
            <a:pPr marL="628650" lvl="1" indent="-171450">
              <a:buFont typeface="Arial" panose="020B0604020202020204" pitchFamily="34" charset="0"/>
              <a:buChar char="•"/>
            </a:pPr>
            <a:r>
              <a:rPr lang="en-US"/>
              <a:t>but is not valuable b/c resource intensive</a:t>
            </a: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75</a:t>
            </a:fld>
            <a:endParaRPr lang="en-US"/>
          </a:p>
        </p:txBody>
      </p:sp>
    </p:spTree>
    <p:extLst>
      <p:ext uri="{BB962C8B-B14F-4D97-AF65-F5344CB8AC3E}">
        <p14:creationId xmlns:p14="http://schemas.microsoft.com/office/powerpoint/2010/main" val="2822753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James/Kris</a:t>
            </a:r>
          </a:p>
        </p:txBody>
      </p:sp>
      <p:sp>
        <p:nvSpPr>
          <p:cNvPr id="4" name="Slide Number Placeholder 3"/>
          <p:cNvSpPr>
            <a:spLocks noGrp="1"/>
          </p:cNvSpPr>
          <p:nvPr>
            <p:ph type="sldNum" sz="quarter" idx="5"/>
          </p:nvPr>
        </p:nvSpPr>
        <p:spPr/>
        <p:txBody>
          <a:bodyPr/>
          <a:lstStyle/>
          <a:p>
            <a:fld id="{C278BA7F-A420-A542-833C-A334D9497CCB}" type="slidenum">
              <a:rPr lang="en-US" smtClean="0"/>
              <a:t>7</a:t>
            </a:fld>
            <a:endParaRPr lang="en-US"/>
          </a:p>
        </p:txBody>
      </p:sp>
    </p:spTree>
    <p:extLst>
      <p:ext uri="{BB962C8B-B14F-4D97-AF65-F5344CB8AC3E}">
        <p14:creationId xmlns:p14="http://schemas.microsoft.com/office/powerpoint/2010/main" val="258782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highlight>
                  <a:srgbClr val="00FFFF"/>
                </a:highlight>
              </a:rPr>
              <a:t>@kdane to think about the walk through script</a:t>
            </a:r>
          </a:p>
          <a:p>
            <a:pPr marL="628650" lvl="1" indent="-171450">
              <a:buFont typeface="Arial" panose="020B0604020202020204" pitchFamily="34" charset="0"/>
              <a:buChar char="•"/>
            </a:pPr>
            <a:r>
              <a:rPr lang="en-US"/>
              <a:t>Make sure that we show that the graphics are linked to </a:t>
            </a:r>
            <a:r>
              <a:rPr lang="en-US" err="1"/>
              <a:t>gether</a:t>
            </a:r>
            <a:r>
              <a:rPr lang="en-US"/>
              <a:t> (click on one)</a:t>
            </a:r>
          </a:p>
          <a:p>
            <a:pPr marL="628650" lvl="1" indent="-171450">
              <a:buFont typeface="Arial" panose="020B0604020202020204" pitchFamily="34" charset="0"/>
              <a:buChar char="•"/>
            </a:pPr>
            <a:r>
              <a:rPr lang="en-US"/>
              <a:t>Show drill through (</a:t>
            </a:r>
            <a:r>
              <a:rPr lang="en-US" err="1"/>
              <a:t>clikcon</a:t>
            </a:r>
            <a:r>
              <a:rPr lang="en-US"/>
              <a:t> the see “DT Example”)</a:t>
            </a:r>
          </a:p>
          <a:p>
            <a:pPr marL="628650" lvl="1" indent="-171450">
              <a:buFont typeface="Arial" panose="020B0604020202020204" pitchFamily="34" charset="0"/>
              <a:buChar char="•"/>
            </a:pPr>
            <a:r>
              <a:rPr lang="en-US"/>
              <a:t>I want to know this</a:t>
            </a:r>
          </a:p>
          <a:p>
            <a:pPr marL="628650" lvl="1" indent="-171450">
              <a:buFont typeface="Arial" panose="020B0604020202020204" pitchFamily="34" charset="0"/>
              <a:buChar char="•"/>
            </a:pPr>
            <a:r>
              <a:rPr lang="en-US"/>
              <a:t>Answer the questions which motivated the problem statement in the Live Demo</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8</a:t>
            </a:fld>
            <a:endParaRPr lang="en-US"/>
          </a:p>
        </p:txBody>
      </p:sp>
    </p:spTree>
    <p:extLst>
      <p:ext uri="{BB962C8B-B14F-4D97-AF65-F5344CB8AC3E}">
        <p14:creationId xmlns:p14="http://schemas.microsoft.com/office/powerpoint/2010/main" val="3435042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a:t>
            </a:r>
          </a:p>
          <a:p>
            <a:r>
              <a:rPr lang="en-US"/>
              <a:t>Mins?</a:t>
            </a:r>
          </a:p>
          <a:p>
            <a:endParaRPr lang="en-US"/>
          </a:p>
        </p:txBody>
      </p:sp>
      <p:sp>
        <p:nvSpPr>
          <p:cNvPr id="4" name="Slide Number Placeholder 3"/>
          <p:cNvSpPr>
            <a:spLocks noGrp="1"/>
          </p:cNvSpPr>
          <p:nvPr>
            <p:ph type="sldNum" sz="quarter" idx="5"/>
          </p:nvPr>
        </p:nvSpPr>
        <p:spPr/>
        <p:txBody>
          <a:bodyPr/>
          <a:lstStyle/>
          <a:p>
            <a:fld id="{C278BA7F-A420-A542-833C-A334D9497CCB}" type="slidenum">
              <a:rPr lang="en-US" smtClean="0"/>
              <a:t>9</a:t>
            </a:fld>
            <a:endParaRPr lang="en-US"/>
          </a:p>
        </p:txBody>
      </p:sp>
    </p:spTree>
    <p:extLst>
      <p:ext uri="{BB962C8B-B14F-4D97-AF65-F5344CB8AC3E}">
        <p14:creationId xmlns:p14="http://schemas.microsoft.com/office/powerpoint/2010/main" val="4162633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0E1EE8-DF62-4E49-8252-4AC73FE2F381}"/>
              </a:ext>
            </a:extLst>
          </p:cNvPr>
          <p:cNvSpPr/>
          <p:nvPr userDrawn="1"/>
        </p:nvSpPr>
        <p:spPr>
          <a:xfrm>
            <a:off x="6853238" y="3929791"/>
            <a:ext cx="5338762" cy="2928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92962" y="1963692"/>
            <a:ext cx="4313237" cy="1846994"/>
          </a:xfrm>
        </p:spPr>
        <p:txBody>
          <a:bodyPr anchor="t">
            <a:noAutofit/>
          </a:bodyPr>
          <a:lstStyle>
            <a:lvl1pPr algn="l">
              <a:defRPr sz="4000" b="0" cap="none" spc="0" baseline="0">
                <a:solidFill>
                  <a:schemeClr val="bg1"/>
                </a:solidFill>
              </a:defRPr>
            </a:lvl1pPr>
          </a:lstStyle>
          <a:p>
            <a:r>
              <a:rPr lang="en-US"/>
              <a:t>Click to edit Master title style</a:t>
            </a:r>
          </a:p>
        </p:txBody>
      </p:sp>
      <p:sp>
        <p:nvSpPr>
          <p:cNvPr id="12" name="Picture Placeholder 11">
            <a:extLst>
              <a:ext uri="{FF2B5EF4-FFF2-40B4-BE49-F238E27FC236}">
                <a16:creationId xmlns:a16="http://schemas.microsoft.com/office/drawing/2014/main" id="{07A17CBF-ED79-8149-94BA-FB1A68EE0398}"/>
              </a:ext>
            </a:extLst>
          </p:cNvPr>
          <p:cNvSpPr>
            <a:spLocks noGrp="1"/>
          </p:cNvSpPr>
          <p:nvPr>
            <p:ph type="pic" sz="quarter" idx="10"/>
          </p:nvPr>
        </p:nvSpPr>
        <p:spPr>
          <a:xfrm>
            <a:off x="0" y="0"/>
            <a:ext cx="6853238" cy="6857999"/>
          </a:xfrm>
        </p:spPr>
        <p:txBody>
          <a:bodyPr/>
          <a:lstStyle/>
          <a:p>
            <a:r>
              <a:rPr lang="en-US"/>
              <a:t>Click icon to add picture</a:t>
            </a:r>
          </a:p>
        </p:txBody>
      </p:sp>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7192963" y="1368442"/>
            <a:ext cx="4313237" cy="335734"/>
          </a:xfrm>
        </p:spPr>
        <p:txBody>
          <a:bodyPr>
            <a:normAutofit/>
          </a:bodyPr>
          <a:lstStyle>
            <a:lvl1pPr marL="0" indent="0">
              <a:buNone/>
              <a:defRPr sz="1400" b="1" cap="all" spc="200" baseline="0">
                <a:solidFill>
                  <a:schemeClr val="bg1"/>
                </a:solidFill>
              </a:defRPr>
            </a:lvl1pPr>
          </a:lstStyle>
          <a:p>
            <a:pPr lvl="0"/>
            <a:r>
              <a:rPr lang="en-US"/>
              <a:t>Insert Date</a:t>
            </a:r>
          </a:p>
        </p:txBody>
      </p:sp>
      <p:pic>
        <p:nvPicPr>
          <p:cNvPr id="19" name="Picture 18">
            <a:extLst>
              <a:ext uri="{FF2B5EF4-FFF2-40B4-BE49-F238E27FC236}">
                <a16:creationId xmlns:a16="http://schemas.microsoft.com/office/drawing/2014/main" id="{1F629579-5999-614B-8EBC-C3D2B394FB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92963" y="6189794"/>
            <a:ext cx="2568060" cy="211330"/>
          </a:xfrm>
          <a:prstGeom prst="rect">
            <a:avLst/>
          </a:prstGeom>
        </p:spPr>
      </p:pic>
      <p:sp>
        <p:nvSpPr>
          <p:cNvPr id="22" name="Text Placeholder 21">
            <a:extLst>
              <a:ext uri="{FF2B5EF4-FFF2-40B4-BE49-F238E27FC236}">
                <a16:creationId xmlns:a16="http://schemas.microsoft.com/office/drawing/2014/main" id="{E9C1D367-65D1-0342-A522-13D9516FABDF}"/>
              </a:ext>
            </a:extLst>
          </p:cNvPr>
          <p:cNvSpPr>
            <a:spLocks noGrp="1"/>
          </p:cNvSpPr>
          <p:nvPr>
            <p:ph type="body" sz="quarter" idx="12"/>
          </p:nvPr>
        </p:nvSpPr>
        <p:spPr>
          <a:xfrm>
            <a:off x="7192963" y="4155247"/>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21">
            <a:extLst>
              <a:ext uri="{FF2B5EF4-FFF2-40B4-BE49-F238E27FC236}">
                <a16:creationId xmlns:a16="http://schemas.microsoft.com/office/drawing/2014/main" id="{8786C147-035C-5740-B7B1-F83031B24165}"/>
              </a:ext>
            </a:extLst>
          </p:cNvPr>
          <p:cNvSpPr>
            <a:spLocks noGrp="1"/>
          </p:cNvSpPr>
          <p:nvPr>
            <p:ph type="body" sz="quarter" idx="16" hasCustomPrompt="1"/>
          </p:nvPr>
        </p:nvSpPr>
        <p:spPr>
          <a:xfrm>
            <a:off x="0" y="6648711"/>
            <a:ext cx="6853238"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4" name="Rectangle 13">
            <a:extLst>
              <a:ext uri="{FF2B5EF4-FFF2-40B4-BE49-F238E27FC236}">
                <a16:creationId xmlns:a16="http://schemas.microsoft.com/office/drawing/2014/main" id="{88883828-E879-FC48-8385-0D7ACE7BEEC9}"/>
              </a:ext>
            </a:extLst>
          </p:cNvPr>
          <p:cNvSpPr/>
          <p:nvPr userDrawn="1"/>
        </p:nvSpPr>
        <p:spPr>
          <a:xfrm>
            <a:off x="7192962" y="174650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63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actice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056688" y="488674"/>
            <a:ext cx="2449512" cy="6369325"/>
          </a:xfrm>
        </p:spPr>
        <p:txBody>
          <a:bodyPr>
            <a:normAutofit/>
          </a:bodyPr>
          <a:lstStyle>
            <a:lvl1pPr marL="0" indent="0">
              <a:lnSpc>
                <a:spcPct val="100000"/>
              </a:lnSpc>
              <a:spcBef>
                <a:spcPts val="0"/>
              </a:spcBef>
              <a:spcAft>
                <a:spcPts val="400"/>
              </a:spcAft>
              <a:buNone/>
              <a:defRPr sz="1800"/>
            </a:lvl1pPr>
            <a:lvl2pPr marL="11113" indent="0">
              <a:spcBef>
                <a:spcPts val="1800"/>
              </a:spcBef>
              <a:spcAft>
                <a:spcPts val="1800"/>
              </a:spcAft>
              <a:buNone/>
              <a:tabLst/>
              <a:defRPr sz="1600" b="1" cap="all" spc="100" baseline="0">
                <a:solidFill>
                  <a:schemeClr val="tx2"/>
                </a:solidFill>
              </a:defRPr>
            </a:lvl2pPr>
            <a:lvl3pPr marL="914400" indent="0">
              <a:buNone/>
              <a:defRPr sz="1400"/>
            </a:lvl3pPr>
            <a:lvl4pPr marL="1371600" indent="0">
              <a:buNone/>
              <a:defRPr sz="1200"/>
            </a:lvl4pPr>
            <a:lvl5pPr marL="1828800" indent="0">
              <a:buNone/>
              <a:defRPr sz="1200"/>
            </a:lvl5pPr>
          </a:lstStyle>
          <a:p>
            <a:pPr lvl="0"/>
            <a:r>
              <a:rPr lang="en-US"/>
              <a:t>Click to edit Master text styles</a:t>
            </a:r>
          </a:p>
          <a:p>
            <a:pPr lvl="1"/>
            <a:r>
              <a:rPr lang="en-US" cap="all" spc="100" baseline="0"/>
              <a:t>Subtitle</a:t>
            </a:r>
            <a:endParaRPr lang="en-US"/>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Picture Placeholder 6">
            <a:extLst>
              <a:ext uri="{FF2B5EF4-FFF2-40B4-BE49-F238E27FC236}">
                <a16:creationId xmlns:a16="http://schemas.microsoft.com/office/drawing/2014/main" id="{FAD99AEA-0942-F44E-82BD-844F6AA5150F}"/>
              </a:ext>
            </a:extLst>
          </p:cNvPr>
          <p:cNvSpPr>
            <a:spLocks noGrp="1"/>
          </p:cNvSpPr>
          <p:nvPr>
            <p:ph type="pic" sz="quarter" idx="13"/>
          </p:nvPr>
        </p:nvSpPr>
        <p:spPr>
          <a:xfrm>
            <a:off x="0" y="1620371"/>
            <a:ext cx="5926137" cy="5237628"/>
          </a:xfrm>
        </p:spPr>
        <p:txBody>
          <a:bodyPr/>
          <a:lstStyle/>
          <a:p>
            <a:r>
              <a:rPr lang="en-US"/>
              <a:t>Click icon to add picture</a:t>
            </a:r>
          </a:p>
        </p:txBody>
      </p:sp>
      <p:sp>
        <p:nvSpPr>
          <p:cNvPr id="2" name="Title 1">
            <a:extLst>
              <a:ext uri="{FF2B5EF4-FFF2-40B4-BE49-F238E27FC236}">
                <a16:creationId xmlns:a16="http://schemas.microsoft.com/office/drawing/2014/main" id="{35A2385D-5C5C-B54F-B0B8-C004F965EA3E}"/>
              </a:ext>
            </a:extLst>
          </p:cNvPr>
          <p:cNvSpPr>
            <a:spLocks noGrp="1"/>
          </p:cNvSpPr>
          <p:nvPr>
            <p:ph type="title"/>
          </p:nvPr>
        </p:nvSpPr>
        <p:spPr>
          <a:xfrm>
            <a:off x="685800" y="457200"/>
            <a:ext cx="5240337" cy="576072"/>
          </a:xfrm>
        </p:spPr>
        <p:txBody>
          <a:bodyPr/>
          <a:lstStyle/>
          <a:p>
            <a:r>
              <a:rPr lang="en-US"/>
              <a:t>Click to edit Master title style</a:t>
            </a:r>
          </a:p>
        </p:txBody>
      </p:sp>
      <p:sp>
        <p:nvSpPr>
          <p:cNvPr id="8" name="Text Placeholder 22">
            <a:extLst>
              <a:ext uri="{FF2B5EF4-FFF2-40B4-BE49-F238E27FC236}">
                <a16:creationId xmlns:a16="http://schemas.microsoft.com/office/drawing/2014/main" id="{048E8775-CEBA-8B4F-9B33-0875D822D636}"/>
              </a:ext>
            </a:extLst>
          </p:cNvPr>
          <p:cNvSpPr>
            <a:spLocks noGrp="1"/>
          </p:cNvSpPr>
          <p:nvPr>
            <p:ph type="body" sz="quarter" idx="16" hasCustomPrompt="1"/>
          </p:nvPr>
        </p:nvSpPr>
        <p:spPr>
          <a:xfrm>
            <a:off x="744538" y="6654866"/>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331187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actic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Picture Placeholder 6">
            <a:extLst>
              <a:ext uri="{FF2B5EF4-FFF2-40B4-BE49-F238E27FC236}">
                <a16:creationId xmlns:a16="http://schemas.microsoft.com/office/drawing/2014/main" id="{FAD99AEA-0942-F44E-82BD-844F6AA5150F}"/>
              </a:ext>
            </a:extLst>
          </p:cNvPr>
          <p:cNvSpPr>
            <a:spLocks noGrp="1"/>
          </p:cNvSpPr>
          <p:nvPr>
            <p:ph type="pic" sz="quarter" idx="13"/>
          </p:nvPr>
        </p:nvSpPr>
        <p:spPr>
          <a:xfrm>
            <a:off x="-1" y="1600200"/>
            <a:ext cx="9400032" cy="5257800"/>
          </a:xfrm>
        </p:spPr>
        <p:txBody>
          <a:bodyPr/>
          <a:lstStyle/>
          <a:p>
            <a:r>
              <a:rPr lang="en-US"/>
              <a:t>Click icon to add picture</a:t>
            </a:r>
          </a:p>
        </p:txBody>
      </p:sp>
      <p:sp>
        <p:nvSpPr>
          <p:cNvPr id="2" name="Title 1">
            <a:extLst>
              <a:ext uri="{FF2B5EF4-FFF2-40B4-BE49-F238E27FC236}">
                <a16:creationId xmlns:a16="http://schemas.microsoft.com/office/drawing/2014/main" id="{F72A72C7-EB24-FE4A-A255-EAB3C27870CB}"/>
              </a:ext>
            </a:extLst>
          </p:cNvPr>
          <p:cNvSpPr>
            <a:spLocks noGrp="1"/>
          </p:cNvSpPr>
          <p:nvPr>
            <p:ph type="title"/>
          </p:nvPr>
        </p:nvSpPr>
        <p:spPr>
          <a:xfrm>
            <a:off x="685800" y="457200"/>
            <a:ext cx="8370887" cy="576072"/>
          </a:xfrm>
        </p:spPr>
        <p:txBody>
          <a:bodyPr/>
          <a:lstStyle/>
          <a:p>
            <a:r>
              <a:rPr lang="en-US"/>
              <a:t>Click to edit Master title style</a:t>
            </a:r>
          </a:p>
        </p:txBody>
      </p:sp>
      <p:sp>
        <p:nvSpPr>
          <p:cNvPr id="8" name="Text Placeholder 22">
            <a:extLst>
              <a:ext uri="{FF2B5EF4-FFF2-40B4-BE49-F238E27FC236}">
                <a16:creationId xmlns:a16="http://schemas.microsoft.com/office/drawing/2014/main" id="{DCED86F4-30DE-F841-86E9-F8D3B5F821AB}"/>
              </a:ext>
            </a:extLst>
          </p:cNvPr>
          <p:cNvSpPr>
            <a:spLocks noGrp="1"/>
          </p:cNvSpPr>
          <p:nvPr>
            <p:ph type="body" sz="quarter" idx="16" hasCustomPrompt="1"/>
          </p:nvPr>
        </p:nvSpPr>
        <p:spPr>
          <a:xfrm>
            <a:off x="4207302" y="6654867"/>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618720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Featured Cont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lvl1pPr>
              <a:defRPr>
                <a:solidFill>
                  <a:schemeClr val="bg1"/>
                </a:solidFill>
              </a:defRPr>
            </a:lvl1pPr>
          </a:lstStyle>
          <a:p>
            <a:fld id="{F98463DB-7B07-6943-80E3-B9A8273C7E22}" type="slidenum">
              <a:rPr lang="en-US" smtClean="0"/>
              <a:pPr/>
              <a:t>‹#›</a:t>
            </a:fld>
            <a:endParaRPr lang="en-US"/>
          </a:p>
        </p:txBody>
      </p:sp>
      <p:pic>
        <p:nvPicPr>
          <p:cNvPr id="7" name="Picture 6">
            <a:extLst>
              <a:ext uri="{FF2B5EF4-FFF2-40B4-BE49-F238E27FC236}">
                <a16:creationId xmlns:a16="http://schemas.microsoft.com/office/drawing/2014/main" id="{A1ACFED5-419A-BB43-A3A8-CD828014FE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2625" y="6470853"/>
            <a:ext cx="1371600" cy="112871"/>
          </a:xfrm>
          <a:prstGeom prst="rect">
            <a:avLst/>
          </a:prstGeom>
        </p:spPr>
      </p:pic>
    </p:spTree>
    <p:extLst>
      <p:ext uri="{BB962C8B-B14F-4D97-AF65-F5344CB8AC3E}">
        <p14:creationId xmlns:p14="http://schemas.microsoft.com/office/powerpoint/2010/main" val="1544897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Featured Content-3">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4305300" cy="3617259"/>
          </a:xfrm>
        </p:spPr>
        <p:txBody>
          <a:bodyPr anchor="t"/>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447391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hasCustomPrompt="1"/>
          </p:nvPr>
        </p:nvSpPr>
        <p:spPr>
          <a:xfrm>
            <a:off x="2156968" y="1371601"/>
            <a:ext cx="3769171" cy="1286028"/>
          </a:xfrm>
        </p:spPr>
        <p:txBody>
          <a:bodyPr/>
          <a:lstStyle>
            <a:lvl1pPr marL="7938" indent="0">
              <a:spcBef>
                <a:spcPts val="0"/>
              </a:spcBef>
              <a:spcAft>
                <a:spcPts val="0"/>
              </a:spcAft>
              <a:buNone/>
              <a:tabLst/>
              <a:defRPr sz="1400" b="1" cap="none" spc="0" baseline="0">
                <a:solidFill>
                  <a:schemeClr val="bg1"/>
                </a:solidFill>
              </a:defRPr>
            </a:lvl1pPr>
            <a:lvl2pPr marL="7938" indent="0">
              <a:spcBef>
                <a:spcPts val="0"/>
              </a:spcBef>
              <a:spcAft>
                <a:spcPts val="400"/>
              </a:spcAft>
              <a:buNone/>
              <a:tabLst/>
              <a:defRPr sz="1400">
                <a:solidFill>
                  <a:schemeClr val="accent3"/>
                </a:solidFill>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lvl1pPr>
              <a:defRPr>
                <a:solidFill>
                  <a:schemeClr val="bg1"/>
                </a:solidFill>
              </a:defRPr>
            </a:lvl1pPr>
          </a:lstStyle>
          <a:p>
            <a:fld id="{F98463DB-7B07-6943-80E3-B9A8273C7E22}" type="slidenum">
              <a:rPr lang="en-US" smtClean="0"/>
              <a:pPr/>
              <a:t>‹#›</a:t>
            </a:fld>
            <a:endParaRPr lang="en-US"/>
          </a:p>
        </p:txBody>
      </p:sp>
      <p:sp>
        <p:nvSpPr>
          <p:cNvPr id="8" name="Picture Placeholder 7">
            <a:extLst>
              <a:ext uri="{FF2B5EF4-FFF2-40B4-BE49-F238E27FC236}">
                <a16:creationId xmlns:a16="http://schemas.microsoft.com/office/drawing/2014/main" id="{51823242-C8E7-C54B-AA34-E62AE48B083E}"/>
              </a:ext>
            </a:extLst>
          </p:cNvPr>
          <p:cNvSpPr>
            <a:spLocks noGrp="1"/>
          </p:cNvSpPr>
          <p:nvPr>
            <p:ph type="pic" sz="quarter" idx="13"/>
          </p:nvPr>
        </p:nvSpPr>
        <p:spPr>
          <a:xfrm>
            <a:off x="685800" y="1371601"/>
            <a:ext cx="1262287" cy="1273511"/>
          </a:xfrm>
        </p:spPr>
        <p:txBody>
          <a:bodyPr/>
          <a:lstStyle/>
          <a:p>
            <a:r>
              <a:rPr lang="en-US"/>
              <a:t>Click icon to add picture</a:t>
            </a:r>
          </a:p>
        </p:txBody>
      </p:sp>
      <p:sp>
        <p:nvSpPr>
          <p:cNvPr id="17" name="Picture Placeholder 7">
            <a:extLst>
              <a:ext uri="{FF2B5EF4-FFF2-40B4-BE49-F238E27FC236}">
                <a16:creationId xmlns:a16="http://schemas.microsoft.com/office/drawing/2014/main" id="{D55F8FF8-9F35-5D47-A139-55B72F0ECE23}"/>
              </a:ext>
            </a:extLst>
          </p:cNvPr>
          <p:cNvSpPr>
            <a:spLocks noGrp="1"/>
          </p:cNvSpPr>
          <p:nvPr>
            <p:ph type="pic" sz="quarter" idx="14"/>
          </p:nvPr>
        </p:nvSpPr>
        <p:spPr>
          <a:xfrm>
            <a:off x="685800" y="3135145"/>
            <a:ext cx="1262287" cy="1273511"/>
          </a:xfrm>
        </p:spPr>
        <p:txBody>
          <a:bodyPr/>
          <a:lstStyle/>
          <a:p>
            <a:r>
              <a:rPr lang="en-US"/>
              <a:t>Click icon to add picture</a:t>
            </a:r>
          </a:p>
        </p:txBody>
      </p:sp>
      <p:sp>
        <p:nvSpPr>
          <p:cNvPr id="18" name="Picture Placeholder 7">
            <a:extLst>
              <a:ext uri="{FF2B5EF4-FFF2-40B4-BE49-F238E27FC236}">
                <a16:creationId xmlns:a16="http://schemas.microsoft.com/office/drawing/2014/main" id="{3517AFA9-07E1-B846-A503-0B2BBBE13116}"/>
              </a:ext>
            </a:extLst>
          </p:cNvPr>
          <p:cNvSpPr>
            <a:spLocks noGrp="1"/>
          </p:cNvSpPr>
          <p:nvPr>
            <p:ph type="pic" sz="quarter" idx="15"/>
          </p:nvPr>
        </p:nvSpPr>
        <p:spPr>
          <a:xfrm>
            <a:off x="685800" y="4898689"/>
            <a:ext cx="1262287" cy="1273511"/>
          </a:xfrm>
        </p:spPr>
        <p:txBody>
          <a:bodyPr/>
          <a:lstStyle/>
          <a:p>
            <a:r>
              <a:rPr lang="en-US"/>
              <a:t>Click icon to add picture</a:t>
            </a:r>
          </a:p>
        </p:txBody>
      </p:sp>
      <p:sp>
        <p:nvSpPr>
          <p:cNvPr id="19" name="Content Placeholder 2">
            <a:extLst>
              <a:ext uri="{FF2B5EF4-FFF2-40B4-BE49-F238E27FC236}">
                <a16:creationId xmlns:a16="http://schemas.microsoft.com/office/drawing/2014/main" id="{F8343D9C-5BDA-014C-BC01-E120C26152FF}"/>
              </a:ext>
            </a:extLst>
          </p:cNvPr>
          <p:cNvSpPr>
            <a:spLocks noGrp="1"/>
          </p:cNvSpPr>
          <p:nvPr>
            <p:ph idx="16" hasCustomPrompt="1"/>
          </p:nvPr>
        </p:nvSpPr>
        <p:spPr>
          <a:xfrm>
            <a:off x="2156968" y="3128887"/>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04AB7707-6052-4C49-BD40-D2CEBAC629DD}"/>
              </a:ext>
            </a:extLst>
          </p:cNvPr>
          <p:cNvSpPr>
            <a:spLocks noGrp="1"/>
          </p:cNvSpPr>
          <p:nvPr>
            <p:ph idx="17" hasCustomPrompt="1"/>
          </p:nvPr>
        </p:nvSpPr>
        <p:spPr>
          <a:xfrm>
            <a:off x="2156968" y="4886173"/>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DC5275D8-3879-C943-9B0B-26B241E1F8C2}"/>
              </a:ext>
            </a:extLst>
          </p:cNvPr>
          <p:cNvSpPr>
            <a:spLocks noGrp="1"/>
          </p:cNvSpPr>
          <p:nvPr>
            <p:ph idx="18" hasCustomPrompt="1"/>
          </p:nvPr>
        </p:nvSpPr>
        <p:spPr>
          <a:xfrm>
            <a:off x="7744968" y="1371601"/>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3" name="Picture Placeholder 7">
            <a:extLst>
              <a:ext uri="{FF2B5EF4-FFF2-40B4-BE49-F238E27FC236}">
                <a16:creationId xmlns:a16="http://schemas.microsoft.com/office/drawing/2014/main" id="{56F155F0-B2B5-D040-A05A-82983352CD66}"/>
              </a:ext>
            </a:extLst>
          </p:cNvPr>
          <p:cNvSpPr>
            <a:spLocks noGrp="1"/>
          </p:cNvSpPr>
          <p:nvPr>
            <p:ph type="pic" sz="quarter" idx="19"/>
          </p:nvPr>
        </p:nvSpPr>
        <p:spPr>
          <a:xfrm>
            <a:off x="6273800" y="1371601"/>
            <a:ext cx="1262287" cy="1273511"/>
          </a:xfrm>
        </p:spPr>
        <p:txBody>
          <a:bodyPr/>
          <a:lstStyle/>
          <a:p>
            <a:r>
              <a:rPr lang="en-US"/>
              <a:t>Click icon to add picture</a:t>
            </a:r>
          </a:p>
        </p:txBody>
      </p:sp>
      <p:sp>
        <p:nvSpPr>
          <p:cNvPr id="24" name="Picture Placeholder 7">
            <a:extLst>
              <a:ext uri="{FF2B5EF4-FFF2-40B4-BE49-F238E27FC236}">
                <a16:creationId xmlns:a16="http://schemas.microsoft.com/office/drawing/2014/main" id="{7B5F027E-1794-1D45-A26D-CE1DEC0C4911}"/>
              </a:ext>
            </a:extLst>
          </p:cNvPr>
          <p:cNvSpPr>
            <a:spLocks noGrp="1"/>
          </p:cNvSpPr>
          <p:nvPr>
            <p:ph type="pic" sz="quarter" idx="20"/>
          </p:nvPr>
        </p:nvSpPr>
        <p:spPr>
          <a:xfrm>
            <a:off x="6273800" y="3135145"/>
            <a:ext cx="1262287" cy="1273511"/>
          </a:xfrm>
        </p:spPr>
        <p:txBody>
          <a:bodyPr/>
          <a:lstStyle/>
          <a:p>
            <a:r>
              <a:rPr lang="en-US"/>
              <a:t>Click icon to add picture</a:t>
            </a:r>
          </a:p>
        </p:txBody>
      </p:sp>
      <p:sp>
        <p:nvSpPr>
          <p:cNvPr id="25" name="Picture Placeholder 7">
            <a:extLst>
              <a:ext uri="{FF2B5EF4-FFF2-40B4-BE49-F238E27FC236}">
                <a16:creationId xmlns:a16="http://schemas.microsoft.com/office/drawing/2014/main" id="{E519FF2F-1B6A-0140-9DAE-BE0C9D667DE9}"/>
              </a:ext>
            </a:extLst>
          </p:cNvPr>
          <p:cNvSpPr>
            <a:spLocks noGrp="1"/>
          </p:cNvSpPr>
          <p:nvPr>
            <p:ph type="pic" sz="quarter" idx="21"/>
          </p:nvPr>
        </p:nvSpPr>
        <p:spPr>
          <a:xfrm>
            <a:off x="6273800" y="4898689"/>
            <a:ext cx="1262287" cy="1273511"/>
          </a:xfrm>
        </p:spPr>
        <p:txBody>
          <a:bodyPr/>
          <a:lstStyle/>
          <a:p>
            <a:r>
              <a:rPr lang="en-US"/>
              <a:t>Click icon to add picture</a:t>
            </a:r>
          </a:p>
        </p:txBody>
      </p:sp>
      <p:sp>
        <p:nvSpPr>
          <p:cNvPr id="26" name="Content Placeholder 2">
            <a:extLst>
              <a:ext uri="{FF2B5EF4-FFF2-40B4-BE49-F238E27FC236}">
                <a16:creationId xmlns:a16="http://schemas.microsoft.com/office/drawing/2014/main" id="{297B3498-B620-2B4E-8CEA-F7B7CBACC77A}"/>
              </a:ext>
            </a:extLst>
          </p:cNvPr>
          <p:cNvSpPr>
            <a:spLocks noGrp="1"/>
          </p:cNvSpPr>
          <p:nvPr>
            <p:ph idx="22" hasCustomPrompt="1"/>
          </p:nvPr>
        </p:nvSpPr>
        <p:spPr>
          <a:xfrm>
            <a:off x="7744968" y="3128887"/>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F9BC2924-6E5B-AA4B-B482-EAD15BA2038C}"/>
              </a:ext>
            </a:extLst>
          </p:cNvPr>
          <p:cNvSpPr>
            <a:spLocks noGrp="1"/>
          </p:cNvSpPr>
          <p:nvPr>
            <p:ph idx="23" hasCustomPrompt="1"/>
          </p:nvPr>
        </p:nvSpPr>
        <p:spPr>
          <a:xfrm>
            <a:off x="7744968" y="4886173"/>
            <a:ext cx="3769171" cy="1286028"/>
          </a:xfrm>
        </p:spPr>
        <p:txBody>
          <a:bodyPr/>
          <a:lstStyle>
            <a:lvl1pPr marL="7938" indent="0">
              <a:spcBef>
                <a:spcPts val="0"/>
              </a:spcBef>
              <a:spcAft>
                <a:spcPts val="0"/>
              </a:spcAft>
              <a:buNone/>
              <a:tabLst/>
              <a:defRPr lang="en-US" sz="1400" b="1" kern="1200" cap="none" spc="0" baseline="0" dirty="0">
                <a:solidFill>
                  <a:schemeClr val="bg1"/>
                </a:solidFill>
                <a:latin typeface="+mn-lt"/>
                <a:ea typeface="+mn-ea"/>
                <a:cs typeface="+mn-cs"/>
              </a:defRPr>
            </a:lvl1pPr>
            <a:lvl2pPr marL="7938" indent="0">
              <a:spcBef>
                <a:spcPts val="0"/>
              </a:spcBef>
              <a:spcAft>
                <a:spcPts val="400"/>
              </a:spcAft>
              <a:buNone/>
              <a:tabLst/>
              <a:defRPr lang="en-US" sz="1400" kern="1200" dirty="0">
                <a:solidFill>
                  <a:schemeClr val="accent3"/>
                </a:solidFill>
                <a:latin typeface="+mn-lt"/>
                <a:ea typeface="+mn-ea"/>
                <a:cs typeface="+mn-cs"/>
              </a:defRPr>
            </a:lvl2pPr>
            <a:lvl3pPr marL="7938" indent="0">
              <a:spcBef>
                <a:spcPts val="0"/>
              </a:spcBef>
              <a:buNone/>
              <a:tabLst/>
              <a:defRPr sz="1200">
                <a:solidFill>
                  <a:schemeClr val="bg1"/>
                </a:solidFill>
              </a:defRPr>
            </a:lvl3pPr>
            <a:lvl4pPr marL="7938" indent="0">
              <a:spcBef>
                <a:spcPts val="0"/>
              </a:spcBef>
              <a:buNone/>
              <a:tabLst/>
              <a:defRPr sz="1050">
                <a:solidFill>
                  <a:schemeClr val="bg1"/>
                </a:solidFill>
              </a:defRPr>
            </a:lvl4pPr>
            <a:lvl5pPr marL="7938" indent="0">
              <a:spcBef>
                <a:spcPts val="0"/>
              </a:spcBef>
              <a:buNone/>
              <a:tabLst/>
              <a:defRPr sz="1050">
                <a:solidFill>
                  <a:schemeClr val="bg1"/>
                </a:solidFill>
              </a:defRPr>
            </a:lvl5pPr>
          </a:lstStyle>
          <a:p>
            <a:pPr lvl="0"/>
            <a:r>
              <a:rPr lang="en-US"/>
              <a:t>Click to add text, indent for styles</a:t>
            </a:r>
          </a:p>
          <a:p>
            <a:pPr marL="7938" lvl="1" indent="0" algn="l" defTabSz="914400" rtl="0" eaLnBrk="1" latinLnBrk="0" hangingPunct="1">
              <a:lnSpc>
                <a:spcPct val="100000"/>
              </a:lnSpc>
              <a:spcBef>
                <a:spcPts val="0"/>
              </a:spcBef>
              <a:spcAft>
                <a:spcPts val="400"/>
              </a:spcAft>
              <a:buFont typeface="Arial"/>
              <a:buNone/>
              <a:tabLst/>
            </a:pPr>
            <a:r>
              <a:rPr lang="en-US"/>
              <a:t>Second level</a:t>
            </a:r>
          </a:p>
          <a:p>
            <a:pPr lvl="2"/>
            <a:r>
              <a:rPr lang="en-US"/>
              <a:t>Third level</a:t>
            </a:r>
          </a:p>
          <a:p>
            <a:pPr lvl="3"/>
            <a:r>
              <a:rPr lang="en-US"/>
              <a:t>Fourth level</a:t>
            </a:r>
          </a:p>
          <a:p>
            <a:pPr lvl="4"/>
            <a:r>
              <a:rPr lang="en-US"/>
              <a:t>Fifth level</a:t>
            </a:r>
          </a:p>
        </p:txBody>
      </p:sp>
      <p:pic>
        <p:nvPicPr>
          <p:cNvPr id="21" name="Picture 20">
            <a:extLst>
              <a:ext uri="{FF2B5EF4-FFF2-40B4-BE49-F238E27FC236}">
                <a16:creationId xmlns:a16="http://schemas.microsoft.com/office/drawing/2014/main" id="{99FCB7BC-E60E-7F48-A3EC-C49F1FAE94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2625" y="6470853"/>
            <a:ext cx="1371600" cy="112871"/>
          </a:xfrm>
          <a:prstGeom prst="rect">
            <a:avLst/>
          </a:prstGeom>
        </p:spPr>
      </p:pic>
    </p:spTree>
    <p:extLst>
      <p:ext uri="{BB962C8B-B14F-4D97-AF65-F5344CB8AC3E}">
        <p14:creationId xmlns:p14="http://schemas.microsoft.com/office/powerpoint/2010/main" val="1506436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Member">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4FE633-2EBC-8F47-811F-DEC061954DD5}"/>
              </a:ext>
            </a:extLst>
          </p:cNvPr>
          <p:cNvSpPr/>
          <p:nvPr userDrawn="1"/>
        </p:nvSpPr>
        <p:spPr>
          <a:xfrm flipV="1">
            <a:off x="0" y="-2"/>
            <a:ext cx="12192000" cy="1524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3473451" y="2058193"/>
            <a:ext cx="3115885" cy="4114007"/>
          </a:xfrm>
          <a:noFill/>
        </p:spPr>
        <p:txBody>
          <a:bodyPr lIns="0" tIns="0" rIns="0">
            <a:noAutofit/>
          </a:bodyPr>
          <a:lstStyle>
            <a:lvl1pPr marL="234950" indent="-228600">
              <a:buClr>
                <a:schemeClr val="accent5"/>
              </a:buClr>
              <a:buFont typeface="Wingdings" pitchFamily="2" charset="2"/>
              <a:buChar char="§"/>
              <a:tabLst/>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lvl1pPr>
              <a:defRPr>
                <a:solidFill>
                  <a:schemeClr val="bg1"/>
                </a:solidFill>
              </a:defRPr>
            </a:lvl1pPr>
          </a:lstStyle>
          <a:p>
            <a:fld id="{F98463DB-7B07-6943-80E3-B9A8273C7E22}" type="slidenum">
              <a:rPr lang="en-US" smtClean="0"/>
              <a:pPr/>
              <a:t>‹#›</a:t>
            </a:fld>
            <a:endParaRPr lang="en-US"/>
          </a:p>
        </p:txBody>
      </p:sp>
      <p:sp>
        <p:nvSpPr>
          <p:cNvPr id="8" name="Text Placeholder 7">
            <a:extLst>
              <a:ext uri="{FF2B5EF4-FFF2-40B4-BE49-F238E27FC236}">
                <a16:creationId xmlns:a16="http://schemas.microsoft.com/office/drawing/2014/main" id="{8A8519F9-309E-7148-8CE4-7B12E00E649E}"/>
              </a:ext>
            </a:extLst>
          </p:cNvPr>
          <p:cNvSpPr>
            <a:spLocks noGrp="1"/>
          </p:cNvSpPr>
          <p:nvPr>
            <p:ph type="body" sz="quarter" idx="13"/>
          </p:nvPr>
        </p:nvSpPr>
        <p:spPr>
          <a:xfrm>
            <a:off x="685800" y="1028700"/>
            <a:ext cx="10820400" cy="495300"/>
          </a:xfrm>
        </p:spPr>
        <p:txBody>
          <a:bodyPr>
            <a:normAutofit/>
          </a:bodyPr>
          <a:lstStyle>
            <a:lvl1pPr marL="0" indent="0">
              <a:buNone/>
              <a:defRPr sz="2200">
                <a:solidFill>
                  <a:schemeClr val="accent2"/>
                </a:solidFill>
              </a:defRPr>
            </a:lvl1pPr>
          </a:lstStyle>
          <a:p>
            <a:pPr lvl="0"/>
            <a:r>
              <a:rPr lang="en-US"/>
              <a:t>Click to edit Master text styles</a:t>
            </a:r>
          </a:p>
        </p:txBody>
      </p:sp>
      <p:sp>
        <p:nvSpPr>
          <p:cNvPr id="10" name="Picture Placeholder 7">
            <a:extLst>
              <a:ext uri="{FF2B5EF4-FFF2-40B4-BE49-F238E27FC236}">
                <a16:creationId xmlns:a16="http://schemas.microsoft.com/office/drawing/2014/main" id="{04B79A28-1D40-DB4D-9BD1-614E8D180BEA}"/>
              </a:ext>
            </a:extLst>
          </p:cNvPr>
          <p:cNvSpPr>
            <a:spLocks noGrp="1"/>
          </p:cNvSpPr>
          <p:nvPr>
            <p:ph type="pic" sz="quarter" idx="14"/>
          </p:nvPr>
        </p:nvSpPr>
        <p:spPr>
          <a:xfrm>
            <a:off x="685800" y="2058193"/>
            <a:ext cx="2451100" cy="2472895"/>
          </a:xfrm>
        </p:spPr>
        <p:txBody>
          <a:bodyPr/>
          <a:lstStyle/>
          <a:p>
            <a:r>
              <a:rPr lang="en-US"/>
              <a:t>Click icon to add picture</a:t>
            </a:r>
          </a:p>
        </p:txBody>
      </p:sp>
      <p:sp>
        <p:nvSpPr>
          <p:cNvPr id="7" name="Footer Placeholder 6">
            <a:extLst>
              <a:ext uri="{FF2B5EF4-FFF2-40B4-BE49-F238E27FC236}">
                <a16:creationId xmlns:a16="http://schemas.microsoft.com/office/drawing/2014/main" id="{02110A5E-DAC4-0C4D-8D52-8F1F9E7A2BEE}"/>
              </a:ext>
            </a:extLst>
          </p:cNvPr>
          <p:cNvSpPr>
            <a:spLocks noGrp="1"/>
          </p:cNvSpPr>
          <p:nvPr>
            <p:ph type="ftr" sz="quarter" idx="16"/>
          </p:nvPr>
        </p:nvSpPr>
        <p:spPr/>
        <p:txBody>
          <a:bodyPr/>
          <a:lstStyle>
            <a:lvl1pPr>
              <a:defRPr>
                <a:solidFill>
                  <a:schemeClr val="bg1"/>
                </a:solidFill>
              </a:defRPr>
            </a:lvl1pPr>
          </a:lstStyle>
          <a:p>
            <a:endParaRPr lang="en-US"/>
          </a:p>
        </p:txBody>
      </p:sp>
      <p:sp>
        <p:nvSpPr>
          <p:cNvPr id="5" name="Title 4">
            <a:extLst>
              <a:ext uri="{FF2B5EF4-FFF2-40B4-BE49-F238E27FC236}">
                <a16:creationId xmlns:a16="http://schemas.microsoft.com/office/drawing/2014/main" id="{7CDFC84D-23A9-F349-BBEA-08D80B9DC024}"/>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82BEA6C2-4B8F-7648-B35A-F120A4F39A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2625" y="6470853"/>
            <a:ext cx="1371600" cy="112871"/>
          </a:xfrm>
          <a:prstGeom prst="rect">
            <a:avLst/>
          </a:prstGeom>
        </p:spPr>
      </p:pic>
    </p:spTree>
    <p:extLst>
      <p:ext uri="{BB962C8B-B14F-4D97-AF65-F5344CB8AC3E}">
        <p14:creationId xmlns:p14="http://schemas.microsoft.com/office/powerpoint/2010/main" val="428052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roject Bleed: 1 IM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12192000" cy="4434700"/>
          </a:xfrm>
        </p:spPr>
        <p:txBody>
          <a:bodyPr/>
          <a:lstStyle/>
          <a:p>
            <a:r>
              <a:rPr lang="en-US"/>
              <a:t>Click icon to add picture</a:t>
            </a:r>
          </a:p>
        </p:txBody>
      </p:sp>
      <p:sp>
        <p:nvSpPr>
          <p:cNvPr id="23" name="Text Placeholder 22">
            <a:extLst>
              <a:ext uri="{FF2B5EF4-FFF2-40B4-BE49-F238E27FC236}">
                <a16:creationId xmlns:a16="http://schemas.microsoft.com/office/drawing/2014/main" id="{95847D6F-87DD-E04D-8C7A-617BE517473A}"/>
              </a:ext>
            </a:extLst>
          </p:cNvPr>
          <p:cNvSpPr>
            <a:spLocks noGrp="1"/>
          </p:cNvSpPr>
          <p:nvPr>
            <p:ph type="body" sz="quarter" idx="16" hasCustomPrompt="1"/>
          </p:nvPr>
        </p:nvSpPr>
        <p:spPr>
          <a:xfrm>
            <a:off x="7010401" y="4231567"/>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4" name="Text Placeholder 13">
            <a:extLst>
              <a:ext uri="{FF2B5EF4-FFF2-40B4-BE49-F238E27FC236}">
                <a16:creationId xmlns:a16="http://schemas.microsoft.com/office/drawing/2014/main" id="{AFAA771B-601B-E445-BC17-C26F4786AA6D}"/>
              </a:ext>
            </a:extLst>
          </p:cNvPr>
          <p:cNvSpPr>
            <a:spLocks noGrp="1"/>
          </p:cNvSpPr>
          <p:nvPr>
            <p:ph type="body" sz="quarter" idx="14" hasCustomPrompt="1"/>
          </p:nvPr>
        </p:nvSpPr>
        <p:spPr>
          <a:xfrm>
            <a:off x="685800" y="5159812"/>
            <a:ext cx="10820400" cy="281438"/>
          </a:xfrm>
        </p:spPr>
        <p:txBody>
          <a:bodyPr>
            <a:normAutofit/>
          </a:bodyPr>
          <a:lstStyle>
            <a:lvl1pPr marL="0" indent="0">
              <a:buNone/>
              <a:defRPr sz="1800">
                <a:solidFill>
                  <a:schemeClr val="accent2"/>
                </a:solidFill>
              </a:defRPr>
            </a:lvl1pPr>
          </a:lstStyle>
          <a:p>
            <a:pPr lvl="0"/>
            <a:r>
              <a:rPr lang="en-US"/>
              <a:t>Location</a:t>
            </a:r>
          </a:p>
        </p:txBody>
      </p:sp>
      <p:sp>
        <p:nvSpPr>
          <p:cNvPr id="15" name="Text Placeholder 13">
            <a:extLst>
              <a:ext uri="{FF2B5EF4-FFF2-40B4-BE49-F238E27FC236}">
                <a16:creationId xmlns:a16="http://schemas.microsoft.com/office/drawing/2014/main" id="{EC41F610-190D-464D-9E91-B369E27C13FE}"/>
              </a:ext>
            </a:extLst>
          </p:cNvPr>
          <p:cNvSpPr>
            <a:spLocks noGrp="1"/>
          </p:cNvSpPr>
          <p:nvPr>
            <p:ph type="body" sz="quarter" idx="15" hasCustomPrompt="1"/>
          </p:nvPr>
        </p:nvSpPr>
        <p:spPr>
          <a:xfrm>
            <a:off x="685800" y="5859919"/>
            <a:ext cx="10820400" cy="281438"/>
          </a:xfrm>
        </p:spPr>
        <p:txBody>
          <a:bodyPr>
            <a:normAutofit/>
          </a:bodyPr>
          <a:lstStyle>
            <a:lvl1pPr marL="0" indent="0">
              <a:lnSpc>
                <a:spcPct val="100000"/>
              </a:lnSpc>
              <a:buNone/>
              <a:defRPr sz="1800">
                <a:solidFill>
                  <a:schemeClr val="tx1"/>
                </a:solidFill>
              </a:defRPr>
            </a:lvl1pPr>
          </a:lstStyle>
          <a:p>
            <a:pPr lvl="0"/>
            <a:r>
              <a:rPr lang="en-US"/>
              <a:t>Click to add text</a:t>
            </a:r>
          </a:p>
        </p:txBody>
      </p:sp>
      <p:sp>
        <p:nvSpPr>
          <p:cNvPr id="2" name="Text Placeholder 33"/>
          <p:cNvSpPr>
            <a:spLocks noGrp="1"/>
          </p:cNvSpPr>
          <p:nvPr>
            <p:ph type="title"/>
          </p:nvPr>
        </p:nvSpPr>
        <p:spPr>
          <a:xfrm>
            <a:off x="685800" y="4723978"/>
            <a:ext cx="10820400" cy="336434"/>
          </a:xfrm>
        </p:spPr>
        <p:txBody>
          <a:bodyPr anchor="t">
            <a:noAutofit/>
          </a:bodyPr>
          <a:lstStyle>
            <a:lvl1pPr>
              <a:defRPr sz="2800" cap="none" spc="0" baseline="0"/>
            </a:lvl1pPr>
          </a:lstStyle>
          <a:p>
            <a:r>
              <a:rPr lang="en-US"/>
              <a:t>Click to edit Master title style</a:t>
            </a:r>
          </a:p>
        </p:txBody>
      </p:sp>
      <p:sp>
        <p:nvSpPr>
          <p:cNvPr id="9" name="Rectangle 8">
            <a:extLst>
              <a:ext uri="{FF2B5EF4-FFF2-40B4-BE49-F238E27FC236}">
                <a16:creationId xmlns:a16="http://schemas.microsoft.com/office/drawing/2014/main" id="{131BEC94-ED05-1B4A-91C2-8AC15A34A1CE}"/>
              </a:ext>
            </a:extLst>
          </p:cNvPr>
          <p:cNvSpPr/>
          <p:nvPr userDrawn="1"/>
        </p:nvSpPr>
        <p:spPr>
          <a:xfrm>
            <a:off x="685800" y="5565131"/>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22C0989-A802-0C4B-9AEC-880DF106426A}"/>
              </a:ext>
            </a:extLst>
          </p:cNvPr>
          <p:cNvSpPr>
            <a:spLocks noGrp="1"/>
          </p:cNvSpPr>
          <p:nvPr>
            <p:ph type="dt" sz="half" idx="17"/>
          </p:nvPr>
        </p:nvSpPr>
        <p:spPr/>
        <p:txBody>
          <a:bodyPr/>
          <a:lstStyle/>
          <a:p>
            <a:endParaRPr lang="en-US"/>
          </a:p>
        </p:txBody>
      </p:sp>
      <p:sp>
        <p:nvSpPr>
          <p:cNvPr id="6" name="Slide Number Placeholder 5">
            <a:extLst>
              <a:ext uri="{FF2B5EF4-FFF2-40B4-BE49-F238E27FC236}">
                <a16:creationId xmlns:a16="http://schemas.microsoft.com/office/drawing/2014/main" id="{11049B95-45F6-B147-8EEC-5BEE04FC4D70}"/>
              </a:ext>
            </a:extLst>
          </p:cNvPr>
          <p:cNvSpPr>
            <a:spLocks noGrp="1"/>
          </p:cNvSpPr>
          <p:nvPr>
            <p:ph type="sldNum" sz="quarter" idx="19"/>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2516668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roject: 1 IMG 1 Line / Full Spe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5863" y="457200"/>
            <a:ext cx="5240337" cy="406058"/>
          </a:xfrm>
        </p:spPr>
        <p:txBody>
          <a:bodyPr anchor="t" anchorCtr="0">
            <a:noAutofit/>
          </a:bodyPr>
          <a:lstStyle>
            <a:lvl1pPr>
              <a:defRPr sz="2800" cap="none" spc="0" baseline="0"/>
            </a:lvl1pPr>
          </a:lstStyle>
          <a:p>
            <a:r>
              <a:rPr lang="en-US"/>
              <a:t>1 Line Name</a:t>
            </a:r>
          </a:p>
        </p:txBody>
      </p:sp>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5926138" cy="6858000"/>
          </a:xfrm>
        </p:spPr>
        <p:txBody>
          <a:bodyPr/>
          <a:lstStyle/>
          <a:p>
            <a:r>
              <a:rPr lang="en-US"/>
              <a:t>Click icon to add picture</a:t>
            </a:r>
          </a:p>
        </p:txBody>
      </p:sp>
      <p:sp>
        <p:nvSpPr>
          <p:cNvPr id="14" name="Subtitle 2">
            <a:extLst>
              <a:ext uri="{FF2B5EF4-FFF2-40B4-BE49-F238E27FC236}">
                <a16:creationId xmlns:a16="http://schemas.microsoft.com/office/drawing/2014/main" id="{AFAA771B-601B-E445-BC17-C26F4786AA6D}"/>
              </a:ext>
            </a:extLst>
          </p:cNvPr>
          <p:cNvSpPr>
            <a:spLocks noGrp="1"/>
          </p:cNvSpPr>
          <p:nvPr>
            <p:ph type="body" sz="quarter" idx="14" hasCustomPrompt="1"/>
          </p:nvPr>
        </p:nvSpPr>
        <p:spPr>
          <a:xfrm>
            <a:off x="6265862" y="905108"/>
            <a:ext cx="5240337" cy="508343"/>
          </a:xfrm>
        </p:spPr>
        <p:txBody>
          <a:bodyPr>
            <a:normAutofit/>
          </a:bodyPr>
          <a:lstStyle>
            <a:lvl1pPr marL="0" indent="0">
              <a:buNone/>
              <a:defRPr sz="1800">
                <a:solidFill>
                  <a:schemeClr val="accent2"/>
                </a:solidFill>
              </a:defRPr>
            </a:lvl1pPr>
          </a:lstStyle>
          <a:p>
            <a:pPr lvl="0"/>
            <a:r>
              <a:rPr lang="en-US"/>
              <a:t>Location</a:t>
            </a:r>
          </a:p>
        </p:txBody>
      </p:sp>
      <p:sp>
        <p:nvSpPr>
          <p:cNvPr id="4" name="Text Placeholder 3">
            <a:extLst>
              <a:ext uri="{FF2B5EF4-FFF2-40B4-BE49-F238E27FC236}">
                <a16:creationId xmlns:a16="http://schemas.microsoft.com/office/drawing/2014/main" id="{F64B2FBE-2532-2E41-8FBB-E8F547C11B6C}"/>
              </a:ext>
            </a:extLst>
          </p:cNvPr>
          <p:cNvSpPr>
            <a:spLocks noGrp="1"/>
          </p:cNvSpPr>
          <p:nvPr>
            <p:ph type="body" sz="quarter" idx="20" hasCustomPrompt="1"/>
          </p:nvPr>
        </p:nvSpPr>
        <p:spPr>
          <a:xfrm>
            <a:off x="6265863" y="1594103"/>
            <a:ext cx="5240337" cy="4934423"/>
          </a:xfrm>
        </p:spPr>
        <p:txBody>
          <a:bodyPr/>
          <a:lstStyle>
            <a:lvl1pPr marL="228600" indent="-228600" algn="l" defTabSz="914400" rtl="0" eaLnBrk="1" latinLnBrk="0" hangingPunct="1">
              <a:lnSpc>
                <a:spcPct val="100000"/>
              </a:lnSpc>
              <a:spcBef>
                <a:spcPts val="1200"/>
              </a:spcBef>
              <a:buNone/>
              <a:defRPr lang="en-US" sz="1800" b="1" kern="1200" dirty="0" smtClean="0">
                <a:solidFill>
                  <a:schemeClr val="tx2"/>
                </a:solidFill>
                <a:latin typeface="+mn-lt"/>
                <a:ea typeface="+mn-ea"/>
                <a:cs typeface="+mn-cs"/>
              </a:defRPr>
            </a:lvl1pPr>
            <a:lvl2pPr marL="0" indent="0">
              <a:spcBef>
                <a:spcPts val="0"/>
              </a:spcBef>
              <a:buNone/>
              <a:tabLst/>
              <a:defRPr/>
            </a:lvl2pPr>
          </a:lstStyle>
          <a:p>
            <a:pPr marL="228600" lvl="0" indent="-228600" algn="l" defTabSz="914400" rtl="0" eaLnBrk="1" latinLnBrk="0" hangingPunct="1">
              <a:lnSpc>
                <a:spcPct val="100000"/>
              </a:lnSpc>
              <a:spcBef>
                <a:spcPts val="1200"/>
              </a:spcBef>
            </a:pPr>
            <a:r>
              <a:rPr lang="en-US"/>
              <a:t>Click to add text, indent spec details </a:t>
            </a:r>
          </a:p>
          <a:p>
            <a:pPr lvl="1"/>
            <a:r>
              <a:rPr lang="en-US"/>
              <a:t>Second level</a:t>
            </a:r>
          </a:p>
        </p:txBody>
      </p:sp>
      <p:sp>
        <p:nvSpPr>
          <p:cNvPr id="8" name="Rectangle 7">
            <a:extLst>
              <a:ext uri="{FF2B5EF4-FFF2-40B4-BE49-F238E27FC236}">
                <a16:creationId xmlns:a16="http://schemas.microsoft.com/office/drawing/2014/main" id="{D5E4DC93-119A-6B49-9534-58D5B821A7F0}"/>
              </a:ext>
            </a:extLst>
          </p:cNvPr>
          <p:cNvSpPr/>
          <p:nvPr userDrawn="1"/>
        </p:nvSpPr>
        <p:spPr>
          <a:xfrm>
            <a:off x="6265863" y="1299088"/>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25EF55F5-9411-E142-89C3-BC59179B08F5}"/>
              </a:ext>
            </a:extLst>
          </p:cNvPr>
          <p:cNvSpPr>
            <a:spLocks noGrp="1"/>
          </p:cNvSpPr>
          <p:nvPr>
            <p:ph type="dt" sz="half" idx="21"/>
          </p:nvPr>
        </p:nvSpPr>
        <p:spPr/>
        <p:txBody>
          <a:bodyPr/>
          <a:lstStyle/>
          <a:p>
            <a:endParaRPr lang="en-US"/>
          </a:p>
        </p:txBody>
      </p:sp>
      <p:sp>
        <p:nvSpPr>
          <p:cNvPr id="7" name="Slide Number Placeholder 6">
            <a:extLst>
              <a:ext uri="{FF2B5EF4-FFF2-40B4-BE49-F238E27FC236}">
                <a16:creationId xmlns:a16="http://schemas.microsoft.com/office/drawing/2014/main" id="{A705E9F7-9412-F645-B515-42C71A3F4637}"/>
              </a:ext>
            </a:extLst>
          </p:cNvPr>
          <p:cNvSpPr>
            <a:spLocks noGrp="1"/>
          </p:cNvSpPr>
          <p:nvPr>
            <p:ph type="sldNum" sz="quarter" idx="23"/>
          </p:nvPr>
        </p:nvSpPr>
        <p:spPr/>
        <p:txBody>
          <a:bodyPr/>
          <a:lstStyle/>
          <a:p>
            <a:fld id="{F98463DB-7B07-6943-80E3-B9A8273C7E22}" type="slidenum">
              <a:rPr lang="en-US" smtClean="0"/>
              <a:pPr/>
              <a:t>‹#›</a:t>
            </a:fld>
            <a:endParaRPr lang="en-US"/>
          </a:p>
        </p:txBody>
      </p:sp>
      <p:sp>
        <p:nvSpPr>
          <p:cNvPr id="31" name="Text Placeholder 21">
            <a:extLst>
              <a:ext uri="{FF2B5EF4-FFF2-40B4-BE49-F238E27FC236}">
                <a16:creationId xmlns:a16="http://schemas.microsoft.com/office/drawing/2014/main" id="{FB0604BF-247B-E242-9D39-1CF590EC53E5}"/>
              </a:ext>
            </a:extLst>
          </p:cNvPr>
          <p:cNvSpPr>
            <a:spLocks noGrp="1"/>
          </p:cNvSpPr>
          <p:nvPr>
            <p:ph type="body" sz="quarter" idx="16" hasCustomPrompt="1"/>
          </p:nvPr>
        </p:nvSpPr>
        <p:spPr>
          <a:xfrm>
            <a:off x="766310" y="6654867"/>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3106419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Project: 1 IMG 2 Lines / Full Spe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5863" y="457200"/>
            <a:ext cx="5240337" cy="406058"/>
          </a:xfrm>
        </p:spPr>
        <p:txBody>
          <a:bodyPr anchor="t" anchorCtr="0">
            <a:noAutofit/>
          </a:bodyPr>
          <a:lstStyle>
            <a:lvl1pPr>
              <a:defRPr sz="2800" cap="none" spc="0" baseline="0"/>
            </a:lvl1pPr>
          </a:lstStyle>
          <a:p>
            <a:r>
              <a:rPr lang="en-US"/>
              <a:t>2 Line </a:t>
            </a:r>
            <a:br>
              <a:rPr lang="en-US"/>
            </a:br>
            <a:r>
              <a:rPr lang="en-US"/>
              <a:t>Project Name</a:t>
            </a:r>
          </a:p>
        </p:txBody>
      </p:sp>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5926138" cy="6858000"/>
          </a:xfrm>
        </p:spPr>
        <p:txBody>
          <a:bodyPr/>
          <a:lstStyle/>
          <a:p>
            <a:r>
              <a:rPr lang="en-US"/>
              <a:t>Click icon to add picture</a:t>
            </a:r>
          </a:p>
        </p:txBody>
      </p:sp>
      <p:sp>
        <p:nvSpPr>
          <p:cNvPr id="14" name="Subtitle 2">
            <a:extLst>
              <a:ext uri="{FF2B5EF4-FFF2-40B4-BE49-F238E27FC236}">
                <a16:creationId xmlns:a16="http://schemas.microsoft.com/office/drawing/2014/main" id="{AFAA771B-601B-E445-BC17-C26F4786AA6D}"/>
              </a:ext>
            </a:extLst>
          </p:cNvPr>
          <p:cNvSpPr>
            <a:spLocks noGrp="1"/>
          </p:cNvSpPr>
          <p:nvPr>
            <p:ph type="body" sz="quarter" idx="14" hasCustomPrompt="1"/>
          </p:nvPr>
        </p:nvSpPr>
        <p:spPr>
          <a:xfrm>
            <a:off x="6265863" y="1281720"/>
            <a:ext cx="5240337" cy="358005"/>
          </a:xfrm>
        </p:spPr>
        <p:txBody>
          <a:bodyPr>
            <a:normAutofit/>
          </a:bodyPr>
          <a:lstStyle>
            <a:lvl1pPr marL="0" indent="0">
              <a:buNone/>
              <a:defRPr sz="1800">
                <a:solidFill>
                  <a:schemeClr val="accent2"/>
                </a:solidFill>
              </a:defRPr>
            </a:lvl1pPr>
          </a:lstStyle>
          <a:p>
            <a:pPr lvl="0"/>
            <a:r>
              <a:rPr lang="en-US"/>
              <a:t>Location</a:t>
            </a:r>
          </a:p>
        </p:txBody>
      </p:sp>
      <p:sp>
        <p:nvSpPr>
          <p:cNvPr id="4" name="Text Placeholder 3">
            <a:extLst>
              <a:ext uri="{FF2B5EF4-FFF2-40B4-BE49-F238E27FC236}">
                <a16:creationId xmlns:a16="http://schemas.microsoft.com/office/drawing/2014/main" id="{F64B2FBE-2532-2E41-8FBB-E8F547C11B6C}"/>
              </a:ext>
            </a:extLst>
          </p:cNvPr>
          <p:cNvSpPr>
            <a:spLocks noGrp="1"/>
          </p:cNvSpPr>
          <p:nvPr>
            <p:ph type="body" sz="quarter" idx="20" hasCustomPrompt="1"/>
          </p:nvPr>
        </p:nvSpPr>
        <p:spPr>
          <a:xfrm>
            <a:off x="6265862" y="1983799"/>
            <a:ext cx="5240337" cy="4564281"/>
          </a:xfrm>
        </p:spPr>
        <p:txBody>
          <a:bodyPr/>
          <a:lstStyle>
            <a:lvl1pPr marL="228600" indent="-228600" algn="l" defTabSz="914400" rtl="0" eaLnBrk="1" latinLnBrk="0" hangingPunct="1">
              <a:lnSpc>
                <a:spcPct val="100000"/>
              </a:lnSpc>
              <a:spcBef>
                <a:spcPts val="1200"/>
              </a:spcBef>
              <a:buNone/>
              <a:defRPr lang="en-US" sz="1800" b="1" kern="1200" dirty="0" smtClean="0">
                <a:solidFill>
                  <a:schemeClr val="tx2"/>
                </a:solidFill>
                <a:latin typeface="+mn-lt"/>
                <a:ea typeface="+mn-ea"/>
                <a:cs typeface="+mn-cs"/>
              </a:defRPr>
            </a:lvl1pPr>
            <a:lvl2pPr marL="0" indent="0">
              <a:spcBef>
                <a:spcPts val="0"/>
              </a:spcBef>
              <a:buNone/>
              <a:tabLst/>
              <a:defRPr/>
            </a:lvl2pPr>
          </a:lstStyle>
          <a:p>
            <a:pPr marL="228600" lvl="0" indent="-228600" algn="l" defTabSz="914400" rtl="0" eaLnBrk="1" latinLnBrk="0" hangingPunct="1">
              <a:lnSpc>
                <a:spcPct val="100000"/>
              </a:lnSpc>
              <a:spcBef>
                <a:spcPts val="1200"/>
              </a:spcBef>
            </a:pPr>
            <a:r>
              <a:rPr lang="en-US"/>
              <a:t>Click to add text, indent spec details </a:t>
            </a:r>
          </a:p>
          <a:p>
            <a:pPr lvl="1"/>
            <a:r>
              <a:rPr lang="en-US"/>
              <a:t>Second level</a:t>
            </a:r>
          </a:p>
        </p:txBody>
      </p:sp>
      <p:sp>
        <p:nvSpPr>
          <p:cNvPr id="8" name="Rectangle 7">
            <a:extLst>
              <a:ext uri="{FF2B5EF4-FFF2-40B4-BE49-F238E27FC236}">
                <a16:creationId xmlns:a16="http://schemas.microsoft.com/office/drawing/2014/main" id="{D5E4DC93-119A-6B49-9534-58D5B821A7F0}"/>
              </a:ext>
            </a:extLst>
          </p:cNvPr>
          <p:cNvSpPr/>
          <p:nvPr userDrawn="1"/>
        </p:nvSpPr>
        <p:spPr>
          <a:xfrm>
            <a:off x="6265863" y="1682856"/>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25EF55F5-9411-E142-89C3-BC59179B08F5}"/>
              </a:ext>
            </a:extLst>
          </p:cNvPr>
          <p:cNvSpPr>
            <a:spLocks noGrp="1"/>
          </p:cNvSpPr>
          <p:nvPr>
            <p:ph type="dt" sz="half" idx="21"/>
          </p:nvPr>
        </p:nvSpPr>
        <p:spPr/>
        <p:txBody>
          <a:bodyPr/>
          <a:lstStyle/>
          <a:p>
            <a:endParaRPr lang="en-US"/>
          </a:p>
        </p:txBody>
      </p:sp>
      <p:sp>
        <p:nvSpPr>
          <p:cNvPr id="7" name="Slide Number Placeholder 6">
            <a:extLst>
              <a:ext uri="{FF2B5EF4-FFF2-40B4-BE49-F238E27FC236}">
                <a16:creationId xmlns:a16="http://schemas.microsoft.com/office/drawing/2014/main" id="{A705E9F7-9412-F645-B515-42C71A3F4637}"/>
              </a:ext>
            </a:extLst>
          </p:cNvPr>
          <p:cNvSpPr>
            <a:spLocks noGrp="1"/>
          </p:cNvSpPr>
          <p:nvPr>
            <p:ph type="sldNum" sz="quarter" idx="23"/>
          </p:nvPr>
        </p:nvSpPr>
        <p:spPr/>
        <p:txBody>
          <a:bodyPr/>
          <a:lstStyle/>
          <a:p>
            <a:fld id="{F98463DB-7B07-6943-80E3-B9A8273C7E22}" type="slidenum">
              <a:rPr lang="en-US" smtClean="0"/>
              <a:pPr/>
              <a:t>‹#›</a:t>
            </a:fld>
            <a:endParaRPr lang="en-US"/>
          </a:p>
        </p:txBody>
      </p:sp>
      <p:sp>
        <p:nvSpPr>
          <p:cNvPr id="31" name="Text Placeholder 21">
            <a:extLst>
              <a:ext uri="{FF2B5EF4-FFF2-40B4-BE49-F238E27FC236}">
                <a16:creationId xmlns:a16="http://schemas.microsoft.com/office/drawing/2014/main" id="{FB0604BF-247B-E242-9D39-1CF590EC53E5}"/>
              </a:ext>
            </a:extLst>
          </p:cNvPr>
          <p:cNvSpPr>
            <a:spLocks noGrp="1"/>
          </p:cNvSpPr>
          <p:nvPr>
            <p:ph type="body" sz="quarter" idx="16" hasCustomPrompt="1"/>
          </p:nvPr>
        </p:nvSpPr>
        <p:spPr>
          <a:xfrm>
            <a:off x="766310" y="6654867"/>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1394239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roject: 2 IMGs 3 Lines / Full Specs">
    <p:spTree>
      <p:nvGrpSpPr>
        <p:cNvPr id="1" name=""/>
        <p:cNvGrpSpPr/>
        <p:nvPr/>
      </p:nvGrpSpPr>
      <p:grpSpPr>
        <a:xfrm>
          <a:off x="0" y="0"/>
          <a:ext cx="0" cy="0"/>
          <a:chOff x="0" y="0"/>
          <a:chExt cx="0" cy="0"/>
        </a:xfrm>
      </p:grpSpPr>
      <p:sp>
        <p:nvSpPr>
          <p:cNvPr id="32" name="Picture Placeholder 4">
            <a:extLst>
              <a:ext uri="{FF2B5EF4-FFF2-40B4-BE49-F238E27FC236}">
                <a16:creationId xmlns:a16="http://schemas.microsoft.com/office/drawing/2014/main" id="{5D6BC510-0A74-5F4C-840B-4D3C1A543D67}"/>
              </a:ext>
            </a:extLst>
          </p:cNvPr>
          <p:cNvSpPr>
            <a:spLocks noGrp="1"/>
          </p:cNvSpPr>
          <p:nvPr>
            <p:ph type="pic" sz="quarter" idx="32"/>
          </p:nvPr>
        </p:nvSpPr>
        <p:spPr>
          <a:xfrm>
            <a:off x="1" y="3425269"/>
            <a:ext cx="5926137" cy="3432731"/>
          </a:xfrm>
          <a:ln>
            <a:noFill/>
          </a:ln>
        </p:spPr>
        <p:txBody>
          <a:bodyPr/>
          <a:lstStyle/>
          <a:p>
            <a:r>
              <a:rPr lang="en-US"/>
              <a:t>Click icon to add picture</a:t>
            </a:r>
          </a:p>
        </p:txBody>
      </p:sp>
      <p:sp>
        <p:nvSpPr>
          <p:cNvPr id="5" name="Picture Placeholder 4">
            <a:extLst>
              <a:ext uri="{FF2B5EF4-FFF2-40B4-BE49-F238E27FC236}">
                <a16:creationId xmlns:a16="http://schemas.microsoft.com/office/drawing/2014/main" id="{B3C72C06-50CE-B64A-A753-D9C682122EC0}"/>
              </a:ext>
            </a:extLst>
          </p:cNvPr>
          <p:cNvSpPr>
            <a:spLocks noGrp="1"/>
          </p:cNvSpPr>
          <p:nvPr>
            <p:ph type="pic" sz="quarter" idx="13"/>
          </p:nvPr>
        </p:nvSpPr>
        <p:spPr>
          <a:xfrm>
            <a:off x="0" y="0"/>
            <a:ext cx="5926138" cy="3412078"/>
          </a:xfrm>
          <a:ln>
            <a:noFill/>
          </a:ln>
        </p:spPr>
        <p:txBody>
          <a:bodyPr/>
          <a:lstStyle/>
          <a:p>
            <a:r>
              <a:rPr lang="en-US"/>
              <a:t>Click icon to add picture</a:t>
            </a:r>
          </a:p>
        </p:txBody>
      </p:sp>
      <p:sp>
        <p:nvSpPr>
          <p:cNvPr id="33" name="Text Placeholder 21">
            <a:extLst>
              <a:ext uri="{FF2B5EF4-FFF2-40B4-BE49-F238E27FC236}">
                <a16:creationId xmlns:a16="http://schemas.microsoft.com/office/drawing/2014/main" id="{9B3F4FF7-6F0B-AF41-BB25-240541F69BF5}"/>
              </a:ext>
            </a:extLst>
          </p:cNvPr>
          <p:cNvSpPr>
            <a:spLocks noGrp="1"/>
          </p:cNvSpPr>
          <p:nvPr>
            <p:ph type="body" sz="quarter" idx="33" hasCustomPrompt="1"/>
          </p:nvPr>
        </p:nvSpPr>
        <p:spPr>
          <a:xfrm>
            <a:off x="766310" y="6640687"/>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31" name="Text Placeholder 21">
            <a:extLst>
              <a:ext uri="{FF2B5EF4-FFF2-40B4-BE49-F238E27FC236}">
                <a16:creationId xmlns:a16="http://schemas.microsoft.com/office/drawing/2014/main" id="{FB0604BF-247B-E242-9D39-1CF590EC53E5}"/>
              </a:ext>
            </a:extLst>
          </p:cNvPr>
          <p:cNvSpPr>
            <a:spLocks noGrp="1"/>
          </p:cNvSpPr>
          <p:nvPr>
            <p:ph type="body" sz="quarter" idx="16" hasCustomPrompt="1"/>
          </p:nvPr>
        </p:nvSpPr>
        <p:spPr>
          <a:xfrm>
            <a:off x="766310" y="3208945"/>
            <a:ext cx="5159828"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0" name="Title 1">
            <a:extLst>
              <a:ext uri="{FF2B5EF4-FFF2-40B4-BE49-F238E27FC236}">
                <a16:creationId xmlns:a16="http://schemas.microsoft.com/office/drawing/2014/main" id="{9693461E-CC2B-CA47-88F5-4715F554850D}"/>
              </a:ext>
            </a:extLst>
          </p:cNvPr>
          <p:cNvSpPr>
            <a:spLocks noGrp="1"/>
          </p:cNvSpPr>
          <p:nvPr>
            <p:ph type="title" hasCustomPrompt="1"/>
          </p:nvPr>
        </p:nvSpPr>
        <p:spPr>
          <a:xfrm>
            <a:off x="6265863" y="457199"/>
            <a:ext cx="5240337" cy="2537285"/>
          </a:xfrm>
        </p:spPr>
        <p:txBody>
          <a:bodyPr anchor="t" anchorCtr="0">
            <a:noAutofit/>
          </a:bodyPr>
          <a:lstStyle>
            <a:lvl1pPr>
              <a:defRPr sz="2800" cap="none" spc="0" baseline="0"/>
            </a:lvl1pPr>
          </a:lstStyle>
          <a:p>
            <a:r>
              <a:rPr lang="en-US"/>
              <a:t>3 line</a:t>
            </a:r>
            <a:br>
              <a:rPr lang="en-US"/>
            </a:br>
            <a:r>
              <a:rPr lang="en-US"/>
              <a:t>Project</a:t>
            </a:r>
            <a:br>
              <a:rPr lang="en-US"/>
            </a:br>
            <a:r>
              <a:rPr lang="en-US"/>
              <a:t>Name</a:t>
            </a:r>
            <a:br>
              <a:rPr lang="en-US"/>
            </a:br>
            <a:endParaRPr lang="en-US"/>
          </a:p>
        </p:txBody>
      </p:sp>
      <p:sp>
        <p:nvSpPr>
          <p:cNvPr id="11" name="Subtitle 2">
            <a:extLst>
              <a:ext uri="{FF2B5EF4-FFF2-40B4-BE49-F238E27FC236}">
                <a16:creationId xmlns:a16="http://schemas.microsoft.com/office/drawing/2014/main" id="{351C1D6F-DFEA-0D4D-B5BA-C91C9D0E39EE}"/>
              </a:ext>
            </a:extLst>
          </p:cNvPr>
          <p:cNvSpPr>
            <a:spLocks noGrp="1"/>
          </p:cNvSpPr>
          <p:nvPr>
            <p:ph type="body" sz="quarter" idx="14" hasCustomPrompt="1"/>
          </p:nvPr>
        </p:nvSpPr>
        <p:spPr>
          <a:xfrm>
            <a:off x="6265863" y="1658415"/>
            <a:ext cx="5240337" cy="488382"/>
          </a:xfrm>
        </p:spPr>
        <p:txBody>
          <a:bodyPr>
            <a:normAutofit/>
          </a:bodyPr>
          <a:lstStyle>
            <a:lvl1pPr marL="0" indent="0">
              <a:buNone/>
              <a:defRPr sz="1800">
                <a:solidFill>
                  <a:schemeClr val="accent2"/>
                </a:solidFill>
              </a:defRPr>
            </a:lvl1pPr>
          </a:lstStyle>
          <a:p>
            <a:pPr lvl="0"/>
            <a:r>
              <a:rPr lang="en-US"/>
              <a:t>Location</a:t>
            </a:r>
          </a:p>
        </p:txBody>
      </p:sp>
      <p:sp>
        <p:nvSpPr>
          <p:cNvPr id="12" name="Text Placeholder 3">
            <a:extLst>
              <a:ext uri="{FF2B5EF4-FFF2-40B4-BE49-F238E27FC236}">
                <a16:creationId xmlns:a16="http://schemas.microsoft.com/office/drawing/2014/main" id="{B00995DE-F1FD-2148-9041-1AF2051CF8D1}"/>
              </a:ext>
            </a:extLst>
          </p:cNvPr>
          <p:cNvSpPr>
            <a:spLocks noGrp="1"/>
          </p:cNvSpPr>
          <p:nvPr>
            <p:ph type="body" sz="quarter" idx="20" hasCustomPrompt="1"/>
          </p:nvPr>
        </p:nvSpPr>
        <p:spPr>
          <a:xfrm>
            <a:off x="6265863" y="2376117"/>
            <a:ext cx="5240337" cy="4203509"/>
          </a:xfrm>
        </p:spPr>
        <p:txBody>
          <a:bodyPr/>
          <a:lstStyle>
            <a:lvl1pPr marL="228600" indent="-228600" algn="l" defTabSz="914400" rtl="0" eaLnBrk="1" latinLnBrk="0" hangingPunct="1">
              <a:lnSpc>
                <a:spcPct val="100000"/>
              </a:lnSpc>
              <a:spcBef>
                <a:spcPts val="1200"/>
              </a:spcBef>
              <a:buNone/>
              <a:defRPr lang="en-US" sz="1800" b="1" kern="1200" dirty="0" smtClean="0">
                <a:solidFill>
                  <a:schemeClr val="tx2"/>
                </a:solidFill>
                <a:latin typeface="+mn-lt"/>
                <a:ea typeface="+mn-ea"/>
                <a:cs typeface="+mn-cs"/>
              </a:defRPr>
            </a:lvl1pPr>
            <a:lvl2pPr marL="0" indent="0">
              <a:spcBef>
                <a:spcPts val="0"/>
              </a:spcBef>
              <a:buNone/>
              <a:tabLst/>
              <a:defRPr/>
            </a:lvl2pPr>
          </a:lstStyle>
          <a:p>
            <a:pPr marL="228600" lvl="0" indent="-228600" algn="l" defTabSz="914400" rtl="0" eaLnBrk="1" latinLnBrk="0" hangingPunct="1">
              <a:lnSpc>
                <a:spcPct val="100000"/>
              </a:lnSpc>
              <a:spcBef>
                <a:spcPts val="1200"/>
              </a:spcBef>
            </a:pPr>
            <a:r>
              <a:rPr lang="en-US"/>
              <a:t>Click to add text, indent spec details </a:t>
            </a:r>
          </a:p>
          <a:p>
            <a:pPr lvl="1"/>
            <a:r>
              <a:rPr lang="en-US"/>
              <a:t>Second level</a:t>
            </a:r>
          </a:p>
        </p:txBody>
      </p:sp>
      <p:sp>
        <p:nvSpPr>
          <p:cNvPr id="13" name="Rectangle 12">
            <a:extLst>
              <a:ext uri="{FF2B5EF4-FFF2-40B4-BE49-F238E27FC236}">
                <a16:creationId xmlns:a16="http://schemas.microsoft.com/office/drawing/2014/main" id="{647EBC7B-E2BC-0D4D-B7EA-E800B422AC47}"/>
              </a:ext>
            </a:extLst>
          </p:cNvPr>
          <p:cNvSpPr/>
          <p:nvPr userDrawn="1"/>
        </p:nvSpPr>
        <p:spPr>
          <a:xfrm>
            <a:off x="6265863" y="20660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52988F-1030-8241-939E-FDAC97BD0C4D}"/>
              </a:ext>
            </a:extLst>
          </p:cNvPr>
          <p:cNvSpPr>
            <a:spLocks noGrp="1"/>
          </p:cNvSpPr>
          <p:nvPr>
            <p:ph type="dt" sz="half" idx="34"/>
          </p:nvPr>
        </p:nvSpPr>
        <p:spPr/>
        <p:txBody>
          <a:bodyPr/>
          <a:lstStyle/>
          <a:p>
            <a:endParaRPr lang="en-US"/>
          </a:p>
        </p:txBody>
      </p:sp>
      <p:sp>
        <p:nvSpPr>
          <p:cNvPr id="4" name="Slide Number Placeholder 3">
            <a:extLst>
              <a:ext uri="{FF2B5EF4-FFF2-40B4-BE49-F238E27FC236}">
                <a16:creationId xmlns:a16="http://schemas.microsoft.com/office/drawing/2014/main" id="{D4E28836-9CC6-6F4C-94E3-438637C7B2FF}"/>
              </a:ext>
            </a:extLst>
          </p:cNvPr>
          <p:cNvSpPr>
            <a:spLocks noGrp="1"/>
          </p:cNvSpPr>
          <p:nvPr>
            <p:ph type="sldNum" sz="quarter" idx="36"/>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302535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AL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965960"/>
            <a:ext cx="4313237" cy="1846994"/>
          </a:xfrm>
        </p:spPr>
        <p:txBody>
          <a:bodyPr anchor="t">
            <a:noAutofit/>
          </a:bodyPr>
          <a:lstStyle>
            <a:lvl1pPr algn="l">
              <a:defRPr sz="4000" b="0" cap="none" spc="0" baseline="0">
                <a:solidFill>
                  <a:schemeClr val="bg1"/>
                </a:solidFill>
              </a:defRPr>
            </a:lvl1pPr>
          </a:lstStyle>
          <a:p>
            <a:r>
              <a:rPr lang="en-US"/>
              <a:t>Click to edit Master title style</a:t>
            </a:r>
          </a:p>
        </p:txBody>
      </p:sp>
      <p:sp>
        <p:nvSpPr>
          <p:cNvPr id="12" name="Picture Placeholder 11">
            <a:extLst>
              <a:ext uri="{FF2B5EF4-FFF2-40B4-BE49-F238E27FC236}">
                <a16:creationId xmlns:a16="http://schemas.microsoft.com/office/drawing/2014/main" id="{07A17CBF-ED79-8149-94BA-FB1A68EE0398}"/>
              </a:ext>
            </a:extLst>
          </p:cNvPr>
          <p:cNvSpPr>
            <a:spLocks noGrp="1"/>
          </p:cNvSpPr>
          <p:nvPr>
            <p:ph type="pic" sz="quarter" idx="10"/>
          </p:nvPr>
        </p:nvSpPr>
        <p:spPr>
          <a:xfrm>
            <a:off x="5338762" y="0"/>
            <a:ext cx="6853238" cy="6857999"/>
          </a:xfrm>
        </p:spPr>
        <p:txBody>
          <a:bodyPr/>
          <a:lstStyle/>
          <a:p>
            <a:r>
              <a:rPr lang="en-US"/>
              <a:t>Click icon to add picture</a:t>
            </a:r>
          </a:p>
        </p:txBody>
      </p:sp>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685800" y="1368442"/>
            <a:ext cx="4313237" cy="335734"/>
          </a:xfrm>
        </p:spPr>
        <p:txBody>
          <a:bodyPr>
            <a:normAutofit/>
          </a:bodyPr>
          <a:lstStyle>
            <a:lvl1pPr marL="0" indent="0">
              <a:buNone/>
              <a:defRPr sz="1400" b="1" cap="all" spc="200" baseline="0">
                <a:solidFill>
                  <a:schemeClr val="bg1"/>
                </a:solidFill>
              </a:defRPr>
            </a:lvl1pPr>
          </a:lstStyle>
          <a:p>
            <a:pPr lvl="0"/>
            <a:r>
              <a:rPr lang="en-US"/>
              <a:t>Insert Date</a:t>
            </a:r>
          </a:p>
        </p:txBody>
      </p:sp>
      <p:sp>
        <p:nvSpPr>
          <p:cNvPr id="22" name="Text Placeholder 21">
            <a:extLst>
              <a:ext uri="{FF2B5EF4-FFF2-40B4-BE49-F238E27FC236}">
                <a16:creationId xmlns:a16="http://schemas.microsoft.com/office/drawing/2014/main" id="{E9C1D367-65D1-0342-A522-13D9516FABDF}"/>
              </a:ext>
            </a:extLst>
          </p:cNvPr>
          <p:cNvSpPr>
            <a:spLocks noGrp="1"/>
          </p:cNvSpPr>
          <p:nvPr>
            <p:ph type="body" sz="quarter" idx="12"/>
          </p:nvPr>
        </p:nvSpPr>
        <p:spPr>
          <a:xfrm>
            <a:off x="685800" y="4155247"/>
            <a:ext cx="4313237" cy="1654746"/>
          </a:xfrm>
        </p:spPr>
        <p:txBody>
          <a:bodyPr anchor="t">
            <a:normAutofit/>
          </a:bodyPr>
          <a:lstStyle>
            <a:lvl1pPr marL="0" indent="0">
              <a:lnSpc>
                <a:spcPct val="120000"/>
              </a:lnSpc>
              <a:spcBef>
                <a:spcPts val="0"/>
              </a:spcBef>
              <a:buNone/>
              <a:defRPr sz="1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21">
            <a:extLst>
              <a:ext uri="{FF2B5EF4-FFF2-40B4-BE49-F238E27FC236}">
                <a16:creationId xmlns:a16="http://schemas.microsoft.com/office/drawing/2014/main" id="{4D8F5286-DDBB-AF41-9F30-41F469DE9798}"/>
              </a:ext>
            </a:extLst>
          </p:cNvPr>
          <p:cNvSpPr>
            <a:spLocks noGrp="1"/>
          </p:cNvSpPr>
          <p:nvPr>
            <p:ph type="body" sz="quarter" idx="16" hasCustomPrompt="1"/>
          </p:nvPr>
        </p:nvSpPr>
        <p:spPr>
          <a:xfrm>
            <a:off x="6265863" y="6645634"/>
            <a:ext cx="5926137"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17" name="Rectangle 16">
            <a:extLst>
              <a:ext uri="{FF2B5EF4-FFF2-40B4-BE49-F238E27FC236}">
                <a16:creationId xmlns:a16="http://schemas.microsoft.com/office/drawing/2014/main" id="{0F7422FD-0BE7-7D43-9996-1D640731BA36}"/>
              </a:ext>
            </a:extLst>
          </p:cNvPr>
          <p:cNvSpPr/>
          <p:nvPr userDrawn="1"/>
        </p:nvSpPr>
        <p:spPr>
          <a:xfrm>
            <a:off x="685800" y="174650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CE51D8-DC42-D241-AD12-153DCFB9A9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799" y="6205737"/>
            <a:ext cx="2568060" cy="211330"/>
          </a:xfrm>
          <a:prstGeom prst="rect">
            <a:avLst/>
          </a:prstGeom>
        </p:spPr>
      </p:pic>
    </p:spTree>
    <p:extLst>
      <p:ext uri="{BB962C8B-B14F-4D97-AF65-F5344CB8AC3E}">
        <p14:creationId xmlns:p14="http://schemas.microsoft.com/office/powerpoint/2010/main" val="3278800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p:nvPr>
        </p:nvSpPr>
        <p:spPr>
          <a:xfrm>
            <a:off x="2546349" y="457200"/>
            <a:ext cx="8959851" cy="3077308"/>
          </a:xfrm>
        </p:spPr>
        <p:txBody>
          <a:bodyPr anchor="b">
            <a:noAutofit/>
          </a:bodyPr>
          <a:lstStyle>
            <a:lvl1pPr>
              <a:defRPr sz="3600" b="1" cap="all" spc="200" baseline="0">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258E3452-9060-3F46-9362-17725C9B4464}"/>
              </a:ext>
            </a:extLst>
          </p:cNvPr>
          <p:cNvSpPr/>
          <p:nvPr userDrawn="1"/>
        </p:nvSpPr>
        <p:spPr>
          <a:xfrm>
            <a:off x="2546350" y="3657600"/>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758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hasCustomPrompt="1"/>
          </p:nvPr>
        </p:nvSpPr>
        <p:spPr>
          <a:xfrm>
            <a:off x="685800" y="457200"/>
            <a:ext cx="10820400" cy="571500"/>
          </a:xfrm>
        </p:spPr>
        <p:txBody>
          <a:bodyPr anchor="t">
            <a:noAutofit/>
          </a:bodyPr>
          <a:lstStyle>
            <a:lvl1pPr>
              <a:defRPr sz="3600" b="1" cap="all" spc="200" baseline="0">
                <a:solidFill>
                  <a:schemeClr val="bg1"/>
                </a:solidFill>
              </a:defRPr>
            </a:lvl1pPr>
          </a:lstStyle>
          <a:p>
            <a:r>
              <a:rPr lang="en-US"/>
              <a:t>Add Title</a:t>
            </a:r>
          </a:p>
        </p:txBody>
      </p:sp>
      <p:sp>
        <p:nvSpPr>
          <p:cNvPr id="3" name="Text Placeholder 2">
            <a:extLst>
              <a:ext uri="{FF2B5EF4-FFF2-40B4-BE49-F238E27FC236}">
                <a16:creationId xmlns:a16="http://schemas.microsoft.com/office/drawing/2014/main" id="{CA8306C8-DB3C-3C4F-8186-F1B0076AA81C}"/>
              </a:ext>
            </a:extLst>
          </p:cNvPr>
          <p:cNvSpPr>
            <a:spLocks noGrp="1"/>
          </p:cNvSpPr>
          <p:nvPr>
            <p:ph type="body" sz="quarter" idx="10"/>
          </p:nvPr>
        </p:nvSpPr>
        <p:spPr>
          <a:xfrm>
            <a:off x="685800" y="1790700"/>
            <a:ext cx="10820401" cy="4381500"/>
          </a:xfrm>
        </p:spPr>
        <p:txBody>
          <a:bodyPr>
            <a:normAutofit/>
          </a:bodyPr>
          <a:lstStyle>
            <a:lvl1pPr marL="11113" indent="0">
              <a:buNone/>
              <a:tabLst/>
              <a:defRPr sz="2000">
                <a:solidFill>
                  <a:schemeClr val="bg1"/>
                </a:solidFill>
              </a:defRPr>
            </a:lvl1pPr>
            <a:lvl2pPr marL="11113" indent="0">
              <a:buNone/>
              <a:tabLst/>
              <a:defRPr sz="2000">
                <a:solidFill>
                  <a:schemeClr val="bg1"/>
                </a:solidFill>
              </a:defRPr>
            </a:lvl2pPr>
            <a:lvl3pPr marL="11113" indent="0">
              <a:buNone/>
              <a:tabLst/>
              <a:defRPr sz="2000">
                <a:solidFill>
                  <a:schemeClr val="bg1"/>
                </a:solidFill>
              </a:defRPr>
            </a:lvl3pPr>
            <a:lvl4pPr marL="11113" indent="0">
              <a:buNone/>
              <a:tabLst/>
              <a:defRPr sz="2000">
                <a:solidFill>
                  <a:schemeClr val="bg1"/>
                </a:solidFill>
              </a:defRPr>
            </a:lvl4pPr>
            <a:lvl5pPr marL="11113" indent="0">
              <a:buNone/>
              <a:tabLst/>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66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1"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5863"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294494-F3D9-BE47-8141-9B0A8E5C6B3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525A2-5101-1846-92A4-A7AADB20E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A2ED15-B721-084E-A54F-E60F18BD4AD8}"/>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8" name="Title 7">
            <a:extLst>
              <a:ext uri="{FF2B5EF4-FFF2-40B4-BE49-F238E27FC236}">
                <a16:creationId xmlns:a16="http://schemas.microsoft.com/office/drawing/2014/main" id="{053B24AD-8583-B144-89FE-C161EE6008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34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85801" y="1371600"/>
            <a:ext cx="5240338" cy="469557"/>
          </a:xfrm>
        </p:spPr>
        <p:txBody>
          <a:bodyPr anchor="t"/>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1841157"/>
            <a:ext cx="5240338" cy="4331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265863" y="1371600"/>
            <a:ext cx="5240338" cy="469557"/>
          </a:xfrm>
        </p:spPr>
        <p:txBody>
          <a:bodyPr anchor="t"/>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5863" y="1841157"/>
            <a:ext cx="5240338" cy="4331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305A2A4-AE05-BC4D-86DB-C400CDACF357}"/>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161C1061-969C-BB44-84CD-FD3DB5B7E0CD}"/>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8D3BA1F-C135-4C42-A22A-1F65DAABCE16}"/>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6">
            <a:extLst>
              <a:ext uri="{FF2B5EF4-FFF2-40B4-BE49-F238E27FC236}">
                <a16:creationId xmlns:a16="http://schemas.microsoft.com/office/drawing/2014/main" id="{229069DE-315C-F140-B702-8ED7A7FA5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130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C9D86C-7BAF-B342-95DD-C6B80D95BFF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C83554A-DEF2-9543-89AD-E1D8D1609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78712B-433C-4743-8D29-E8EF4FF6B5FC}"/>
              </a:ext>
            </a:extLst>
          </p:cNvPr>
          <p:cNvSpPr>
            <a:spLocks noGrp="1"/>
          </p:cNvSpPr>
          <p:nvPr>
            <p:ph type="sldNum" sz="quarter" idx="12"/>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716846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B00FE-DEE8-DA46-91A6-BDB2C67C174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AD163E-CF9D-4443-9AFB-89DD267A2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33AB6E-77E2-8E40-A958-B5199B09232E}"/>
              </a:ext>
            </a:extLst>
          </p:cNvPr>
          <p:cNvSpPr>
            <a:spLocks noGrp="1"/>
          </p:cNvSpPr>
          <p:nvPr>
            <p:ph type="sldNum" sz="quarter" idx="12"/>
          </p:nvPr>
        </p:nvSpPr>
        <p:spPr/>
        <p:txBody>
          <a:bodyPr/>
          <a:lstStyle/>
          <a:p>
            <a:fld id="{F98463DB-7B07-6943-80E3-B9A8273C7E22}" type="slidenum">
              <a:rPr lang="en-US" smtClean="0"/>
              <a:pPr/>
              <a:t>‹#›</a:t>
            </a:fld>
            <a:endParaRPr lang="en-US"/>
          </a:p>
        </p:txBody>
      </p:sp>
    </p:spTree>
    <p:extLst>
      <p:ext uri="{BB962C8B-B14F-4D97-AF65-F5344CB8AC3E}">
        <p14:creationId xmlns:p14="http://schemas.microsoft.com/office/powerpoint/2010/main" val="648151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EFCB18-6E9B-9349-9C06-73661536512B}"/>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B7B00FE-DEE8-DA46-91A6-BDB2C67C174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AD163E-CF9D-4443-9AFB-89DD267A2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33AB6E-77E2-8E40-A958-B5199B09232E}"/>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1">
            <a:extLst>
              <a:ext uri="{FF2B5EF4-FFF2-40B4-BE49-F238E27FC236}">
                <a16:creationId xmlns:a16="http://schemas.microsoft.com/office/drawing/2014/main" id="{6660E278-0E61-D541-A035-435647CCBA5D}"/>
              </a:ext>
            </a:extLst>
          </p:cNvPr>
          <p:cNvSpPr>
            <a:spLocks noGrp="1"/>
          </p:cNvSpPr>
          <p:nvPr>
            <p:ph type="title" hasCustomPrompt="1"/>
          </p:nvPr>
        </p:nvSpPr>
        <p:spPr>
          <a:xfrm>
            <a:off x="685800" y="457200"/>
            <a:ext cx="10820400" cy="576072"/>
          </a:xfrm>
        </p:spPr>
        <p:txBody>
          <a:bodyPr/>
          <a:lstStyle/>
          <a:p>
            <a:r>
              <a:rPr lang="en-US"/>
              <a:t>Icons</a:t>
            </a:r>
          </a:p>
        </p:txBody>
      </p:sp>
    </p:spTree>
    <p:extLst>
      <p:ext uri="{BB962C8B-B14F-4D97-AF65-F5344CB8AC3E}">
        <p14:creationId xmlns:p14="http://schemas.microsoft.com/office/powerpoint/2010/main" val="768975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p:nvPr>
        </p:nvSpPr>
        <p:spPr>
          <a:xfrm>
            <a:off x="2546349" y="-65314"/>
            <a:ext cx="8959851" cy="3077308"/>
          </a:xfrm>
        </p:spPr>
        <p:txBody>
          <a:bodyPr anchor="b">
            <a:noAutofit/>
          </a:bodyPr>
          <a:lstStyle>
            <a:lvl1pPr>
              <a:defRPr sz="3600" b="1" cap="all" spc="200" baseline="0">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258E3452-9060-3F46-9362-17725C9B4464}"/>
              </a:ext>
            </a:extLst>
          </p:cNvPr>
          <p:cNvSpPr/>
          <p:nvPr userDrawn="1"/>
        </p:nvSpPr>
        <p:spPr>
          <a:xfrm>
            <a:off x="2546350" y="3135086"/>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1">
            <a:extLst>
              <a:ext uri="{FF2B5EF4-FFF2-40B4-BE49-F238E27FC236}">
                <a16:creationId xmlns:a16="http://schemas.microsoft.com/office/drawing/2014/main" id="{F1E082D7-C4D1-744A-BF43-238CC6C722E4}"/>
              </a:ext>
            </a:extLst>
          </p:cNvPr>
          <p:cNvSpPr>
            <a:spLocks noGrp="1"/>
          </p:cNvSpPr>
          <p:nvPr>
            <p:ph type="body" sz="quarter" idx="12"/>
          </p:nvPr>
        </p:nvSpPr>
        <p:spPr>
          <a:xfrm>
            <a:off x="2562907" y="3632733"/>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17182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Slide-2">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AF5144-CC7F-0541-9E1B-33A1FC93336C}"/>
              </a:ext>
            </a:extLst>
          </p:cNvPr>
          <p:cNvSpPr>
            <a:spLocks noGrp="1"/>
          </p:cNvSpPr>
          <p:nvPr>
            <p:ph type="title"/>
          </p:nvPr>
        </p:nvSpPr>
        <p:spPr>
          <a:xfrm>
            <a:off x="761094" y="-65314"/>
            <a:ext cx="5712277" cy="3077308"/>
          </a:xfrm>
        </p:spPr>
        <p:txBody>
          <a:bodyPr anchor="b">
            <a:noAutofit/>
          </a:bodyPr>
          <a:lstStyle>
            <a:lvl1pPr>
              <a:defRPr sz="3600" b="1" cap="all" spc="200" baseline="0">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258E3452-9060-3F46-9362-17725C9B4464}"/>
              </a:ext>
            </a:extLst>
          </p:cNvPr>
          <p:cNvSpPr/>
          <p:nvPr userDrawn="1"/>
        </p:nvSpPr>
        <p:spPr>
          <a:xfrm>
            <a:off x="761095" y="3135086"/>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1">
            <a:extLst>
              <a:ext uri="{FF2B5EF4-FFF2-40B4-BE49-F238E27FC236}">
                <a16:creationId xmlns:a16="http://schemas.microsoft.com/office/drawing/2014/main" id="{F1E082D7-C4D1-744A-BF43-238CC6C722E4}"/>
              </a:ext>
            </a:extLst>
          </p:cNvPr>
          <p:cNvSpPr>
            <a:spLocks noGrp="1"/>
          </p:cNvSpPr>
          <p:nvPr>
            <p:ph type="body" sz="quarter" idx="12"/>
          </p:nvPr>
        </p:nvSpPr>
        <p:spPr>
          <a:xfrm>
            <a:off x="777652" y="3632733"/>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0717841A-6BF3-484F-996D-070FABA4F203}"/>
              </a:ext>
            </a:extLst>
          </p:cNvPr>
          <p:cNvSpPr>
            <a:spLocks noGrp="1"/>
          </p:cNvSpPr>
          <p:nvPr>
            <p:ph type="pic" sz="quarter" idx="13"/>
          </p:nvPr>
        </p:nvSpPr>
        <p:spPr>
          <a:xfrm>
            <a:off x="6850063" y="29485"/>
            <a:ext cx="5341937" cy="6773651"/>
          </a:xfrm>
        </p:spPr>
        <p:txBody>
          <a:bodyPr/>
          <a:lstStyle/>
          <a:p>
            <a:r>
              <a:rPr lang="en-US"/>
              <a:t>Click icon to add picture</a:t>
            </a:r>
          </a:p>
        </p:txBody>
      </p:sp>
    </p:spTree>
    <p:extLst>
      <p:ext uri="{BB962C8B-B14F-4D97-AF65-F5344CB8AC3E}">
        <p14:creationId xmlns:p14="http://schemas.microsoft.com/office/powerpoint/2010/main" val="256537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ALT2">
    <p:bg>
      <p:bgPr>
        <a:solidFill>
          <a:schemeClr val="accent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1271588" y="1368442"/>
            <a:ext cx="4944269" cy="335734"/>
          </a:xfrm>
        </p:spPr>
        <p:txBody>
          <a:bodyPr>
            <a:normAutofit/>
          </a:bodyPr>
          <a:lstStyle>
            <a:lvl1pPr marL="0" indent="0">
              <a:buNone/>
              <a:defRPr sz="1400" b="1" cap="all" spc="200" baseline="0">
                <a:solidFill>
                  <a:schemeClr val="bg1"/>
                </a:solidFill>
              </a:defRPr>
            </a:lvl1pPr>
          </a:lstStyle>
          <a:p>
            <a:pPr lvl="0"/>
            <a:r>
              <a:rPr lang="en-US"/>
              <a:t>Insert Date</a:t>
            </a:r>
          </a:p>
        </p:txBody>
      </p:sp>
      <p:sp>
        <p:nvSpPr>
          <p:cNvPr id="10" name="Rectangle 9">
            <a:extLst>
              <a:ext uri="{FF2B5EF4-FFF2-40B4-BE49-F238E27FC236}">
                <a16:creationId xmlns:a16="http://schemas.microsoft.com/office/drawing/2014/main" id="{E4AA8417-EE9F-424B-AA64-F8FA1B631888}"/>
              </a:ext>
            </a:extLst>
          </p:cNvPr>
          <p:cNvSpPr/>
          <p:nvPr userDrawn="1"/>
        </p:nvSpPr>
        <p:spPr>
          <a:xfrm>
            <a:off x="0" y="0"/>
            <a:ext cx="685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22650244-9418-1F4B-8602-415582C33C81}"/>
              </a:ext>
            </a:extLst>
          </p:cNvPr>
          <p:cNvSpPr>
            <a:spLocks noGrp="1"/>
          </p:cNvSpPr>
          <p:nvPr>
            <p:ph type="pic" sz="quarter" idx="12"/>
          </p:nvPr>
        </p:nvSpPr>
        <p:spPr>
          <a:xfrm>
            <a:off x="7192963" y="0"/>
            <a:ext cx="4999037" cy="6858000"/>
          </a:xfrm>
        </p:spPr>
        <p:txBody>
          <a:bodyPr/>
          <a:lstStyle/>
          <a:p>
            <a:r>
              <a:rPr lang="en-US"/>
              <a:t>Click icon to add picture</a:t>
            </a:r>
          </a:p>
        </p:txBody>
      </p:sp>
      <p:sp>
        <p:nvSpPr>
          <p:cNvPr id="7" name="Text Placeholder 21">
            <a:extLst>
              <a:ext uri="{FF2B5EF4-FFF2-40B4-BE49-F238E27FC236}">
                <a16:creationId xmlns:a16="http://schemas.microsoft.com/office/drawing/2014/main" id="{C3DF5B39-F432-B645-8261-CBBD1A68894F}"/>
              </a:ext>
            </a:extLst>
          </p:cNvPr>
          <p:cNvSpPr>
            <a:spLocks noGrp="1"/>
          </p:cNvSpPr>
          <p:nvPr>
            <p:ph type="body" sz="quarter" idx="16" hasCustomPrompt="1"/>
          </p:nvPr>
        </p:nvSpPr>
        <p:spPr>
          <a:xfrm>
            <a:off x="7192962" y="6648712"/>
            <a:ext cx="4999037"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
        <p:nvSpPr>
          <p:cNvPr id="9" name="Rectangle 8">
            <a:extLst>
              <a:ext uri="{FF2B5EF4-FFF2-40B4-BE49-F238E27FC236}">
                <a16:creationId xmlns:a16="http://schemas.microsoft.com/office/drawing/2014/main" id="{5A223B63-BACA-BE46-9087-858D5CBDC64A}"/>
              </a:ext>
            </a:extLst>
          </p:cNvPr>
          <p:cNvSpPr/>
          <p:nvPr userDrawn="1"/>
        </p:nvSpPr>
        <p:spPr>
          <a:xfrm>
            <a:off x="1271588" y="1760847"/>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2534F2-1CA2-2940-B48C-22C5BC4AEB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71587" y="6180596"/>
            <a:ext cx="2568060" cy="211330"/>
          </a:xfrm>
          <a:prstGeom prst="rect">
            <a:avLst/>
          </a:prstGeom>
        </p:spPr>
      </p:pic>
    </p:spTree>
    <p:extLst>
      <p:ext uri="{BB962C8B-B14F-4D97-AF65-F5344CB8AC3E}">
        <p14:creationId xmlns:p14="http://schemas.microsoft.com/office/powerpoint/2010/main" val="141118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ALT3">
    <p:bg>
      <p:bgPr>
        <a:solidFill>
          <a:schemeClr val="accent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4A100F13-C285-884E-A44C-3332EF05ABA1}"/>
              </a:ext>
            </a:extLst>
          </p:cNvPr>
          <p:cNvSpPr>
            <a:spLocks noGrp="1"/>
          </p:cNvSpPr>
          <p:nvPr>
            <p:ph type="body" sz="quarter" idx="11" hasCustomPrompt="1"/>
          </p:nvPr>
        </p:nvSpPr>
        <p:spPr>
          <a:xfrm>
            <a:off x="1271588" y="1368442"/>
            <a:ext cx="4944269" cy="335734"/>
          </a:xfrm>
        </p:spPr>
        <p:txBody>
          <a:bodyPr>
            <a:normAutofit/>
          </a:bodyPr>
          <a:lstStyle>
            <a:lvl1pPr marL="0" indent="0">
              <a:buNone/>
              <a:defRPr sz="1400" b="1" cap="all" spc="200" baseline="0">
                <a:solidFill>
                  <a:schemeClr val="bg1"/>
                </a:solidFill>
              </a:defRPr>
            </a:lvl1pPr>
          </a:lstStyle>
          <a:p>
            <a:pPr lvl="0"/>
            <a:r>
              <a:rPr lang="en-US"/>
              <a:t>Insert Date</a:t>
            </a:r>
          </a:p>
        </p:txBody>
      </p:sp>
      <p:sp>
        <p:nvSpPr>
          <p:cNvPr id="10" name="Rectangle 9">
            <a:extLst>
              <a:ext uri="{FF2B5EF4-FFF2-40B4-BE49-F238E27FC236}">
                <a16:creationId xmlns:a16="http://schemas.microsoft.com/office/drawing/2014/main" id="{E4AA8417-EE9F-424B-AA64-F8FA1B631888}"/>
              </a:ext>
            </a:extLst>
          </p:cNvPr>
          <p:cNvSpPr/>
          <p:nvPr userDrawn="1"/>
        </p:nvSpPr>
        <p:spPr>
          <a:xfrm>
            <a:off x="0" y="0"/>
            <a:ext cx="685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223B63-BACA-BE46-9087-858D5CBDC64A}"/>
              </a:ext>
            </a:extLst>
          </p:cNvPr>
          <p:cNvSpPr/>
          <p:nvPr userDrawn="1"/>
        </p:nvSpPr>
        <p:spPr>
          <a:xfrm>
            <a:off x="1271588" y="1760847"/>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96690EB-2636-E743-A099-75A1ED4E7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71588" y="987392"/>
            <a:ext cx="2568060" cy="211330"/>
          </a:xfrm>
          <a:prstGeom prst="rect">
            <a:avLst/>
          </a:prstGeom>
        </p:spPr>
      </p:pic>
    </p:spTree>
    <p:extLst>
      <p:ext uri="{BB962C8B-B14F-4D97-AF65-F5344CB8AC3E}">
        <p14:creationId xmlns:p14="http://schemas.microsoft.com/office/powerpoint/2010/main" val="23748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6">
            <a:extLst>
              <a:ext uri="{FF2B5EF4-FFF2-40B4-BE49-F238E27FC236}">
                <a16:creationId xmlns:a16="http://schemas.microsoft.com/office/drawing/2014/main" id="{6C74025B-E291-9E42-97AF-0F5A6CFB0D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85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lag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7" name="Title 6">
            <a:extLst>
              <a:ext uri="{FF2B5EF4-FFF2-40B4-BE49-F238E27FC236}">
                <a16:creationId xmlns:a16="http://schemas.microsoft.com/office/drawing/2014/main" id="{6C74025B-E291-9E42-97AF-0F5A6CFB0D0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FC16130-2992-0646-BAA0-040B6A2F75AC}"/>
              </a:ext>
            </a:extLst>
          </p:cNvPr>
          <p:cNvSpPr>
            <a:spLocks noGrp="1"/>
          </p:cNvSpPr>
          <p:nvPr>
            <p:ph type="pic" sz="quarter" idx="13"/>
          </p:nvPr>
        </p:nvSpPr>
        <p:spPr>
          <a:xfrm>
            <a:off x="685800" y="1288026"/>
            <a:ext cx="2498839" cy="2388777"/>
          </a:xfrm>
        </p:spPr>
        <p:txBody>
          <a:bodyPr/>
          <a:lstStyle/>
          <a:p>
            <a:r>
              <a:rPr lang="en-US"/>
              <a:t>Click icon to add picture</a:t>
            </a:r>
          </a:p>
        </p:txBody>
      </p:sp>
      <p:sp>
        <p:nvSpPr>
          <p:cNvPr id="9" name="Picture Placeholder 7">
            <a:extLst>
              <a:ext uri="{FF2B5EF4-FFF2-40B4-BE49-F238E27FC236}">
                <a16:creationId xmlns:a16="http://schemas.microsoft.com/office/drawing/2014/main" id="{E4262B76-99F4-8A4C-A559-07AC11AD087B}"/>
              </a:ext>
            </a:extLst>
          </p:cNvPr>
          <p:cNvSpPr>
            <a:spLocks noGrp="1"/>
          </p:cNvSpPr>
          <p:nvPr>
            <p:ph type="pic" sz="quarter" idx="14"/>
          </p:nvPr>
        </p:nvSpPr>
        <p:spPr>
          <a:xfrm>
            <a:off x="4665889" y="3776053"/>
            <a:ext cx="2147870" cy="2388777"/>
          </a:xfrm>
        </p:spPr>
        <p:txBody>
          <a:bodyPr/>
          <a:lstStyle/>
          <a:p>
            <a:r>
              <a:rPr lang="en-US"/>
              <a:t>Click icon to add picture</a:t>
            </a:r>
          </a:p>
        </p:txBody>
      </p:sp>
      <p:sp>
        <p:nvSpPr>
          <p:cNvPr id="10" name="Picture Placeholder 7">
            <a:extLst>
              <a:ext uri="{FF2B5EF4-FFF2-40B4-BE49-F238E27FC236}">
                <a16:creationId xmlns:a16="http://schemas.microsoft.com/office/drawing/2014/main" id="{AACCB439-BFD0-644E-9C13-C8A1B0518805}"/>
              </a:ext>
            </a:extLst>
          </p:cNvPr>
          <p:cNvSpPr>
            <a:spLocks noGrp="1"/>
          </p:cNvSpPr>
          <p:nvPr>
            <p:ph type="pic" sz="quarter" idx="15"/>
          </p:nvPr>
        </p:nvSpPr>
        <p:spPr>
          <a:xfrm>
            <a:off x="3296263" y="1288026"/>
            <a:ext cx="3879358" cy="2388777"/>
          </a:xfrm>
        </p:spPr>
        <p:txBody>
          <a:bodyPr/>
          <a:lstStyle/>
          <a:p>
            <a:r>
              <a:rPr lang="en-US"/>
              <a:t>Click icon to add picture</a:t>
            </a:r>
          </a:p>
        </p:txBody>
      </p:sp>
      <p:sp>
        <p:nvSpPr>
          <p:cNvPr id="11" name="Picture Placeholder 7">
            <a:extLst>
              <a:ext uri="{FF2B5EF4-FFF2-40B4-BE49-F238E27FC236}">
                <a16:creationId xmlns:a16="http://schemas.microsoft.com/office/drawing/2014/main" id="{116AD1B3-6049-CE4D-9B33-94AA8CB2EAF6}"/>
              </a:ext>
            </a:extLst>
          </p:cNvPr>
          <p:cNvSpPr>
            <a:spLocks noGrp="1"/>
          </p:cNvSpPr>
          <p:nvPr>
            <p:ph type="pic" sz="quarter" idx="16"/>
          </p:nvPr>
        </p:nvSpPr>
        <p:spPr>
          <a:xfrm>
            <a:off x="685800" y="3776053"/>
            <a:ext cx="3879358" cy="2388777"/>
          </a:xfrm>
        </p:spPr>
        <p:txBody>
          <a:bodyPr/>
          <a:lstStyle/>
          <a:p>
            <a:r>
              <a:rPr lang="en-US"/>
              <a:t>Click icon to add picture</a:t>
            </a:r>
          </a:p>
        </p:txBody>
      </p:sp>
      <p:sp>
        <p:nvSpPr>
          <p:cNvPr id="12" name="Picture Placeholder 7">
            <a:extLst>
              <a:ext uri="{FF2B5EF4-FFF2-40B4-BE49-F238E27FC236}">
                <a16:creationId xmlns:a16="http://schemas.microsoft.com/office/drawing/2014/main" id="{56E36758-758C-9344-89C6-D1A5A79EC5E9}"/>
              </a:ext>
            </a:extLst>
          </p:cNvPr>
          <p:cNvSpPr>
            <a:spLocks noGrp="1"/>
          </p:cNvSpPr>
          <p:nvPr>
            <p:ph type="pic" sz="quarter" idx="17"/>
          </p:nvPr>
        </p:nvSpPr>
        <p:spPr>
          <a:xfrm>
            <a:off x="6914491" y="3776053"/>
            <a:ext cx="2770284" cy="2388777"/>
          </a:xfrm>
        </p:spPr>
        <p:txBody>
          <a:bodyPr/>
          <a:lstStyle/>
          <a:p>
            <a:r>
              <a:rPr lang="en-US"/>
              <a:t>Click icon to add picture</a:t>
            </a:r>
          </a:p>
        </p:txBody>
      </p:sp>
      <p:sp>
        <p:nvSpPr>
          <p:cNvPr id="13" name="Picture Placeholder 7">
            <a:extLst>
              <a:ext uri="{FF2B5EF4-FFF2-40B4-BE49-F238E27FC236}">
                <a16:creationId xmlns:a16="http://schemas.microsoft.com/office/drawing/2014/main" id="{91574383-9529-ED4D-92DB-96AD5908D890}"/>
              </a:ext>
            </a:extLst>
          </p:cNvPr>
          <p:cNvSpPr>
            <a:spLocks noGrp="1"/>
          </p:cNvSpPr>
          <p:nvPr>
            <p:ph type="pic" sz="quarter" idx="18"/>
          </p:nvPr>
        </p:nvSpPr>
        <p:spPr>
          <a:xfrm>
            <a:off x="9785507" y="3776053"/>
            <a:ext cx="1720693" cy="2388777"/>
          </a:xfrm>
        </p:spPr>
        <p:txBody>
          <a:bodyPr/>
          <a:lstStyle/>
          <a:p>
            <a:r>
              <a:rPr lang="en-US"/>
              <a:t>Click icon to add picture</a:t>
            </a:r>
          </a:p>
        </p:txBody>
      </p:sp>
      <p:sp>
        <p:nvSpPr>
          <p:cNvPr id="14" name="Picture Placeholder 7">
            <a:extLst>
              <a:ext uri="{FF2B5EF4-FFF2-40B4-BE49-F238E27FC236}">
                <a16:creationId xmlns:a16="http://schemas.microsoft.com/office/drawing/2014/main" id="{C12A26FD-8B73-8C4B-A9E4-A5A8F462673F}"/>
              </a:ext>
            </a:extLst>
          </p:cNvPr>
          <p:cNvSpPr>
            <a:spLocks noGrp="1"/>
          </p:cNvSpPr>
          <p:nvPr>
            <p:ph type="pic" sz="quarter" idx="19"/>
          </p:nvPr>
        </p:nvSpPr>
        <p:spPr>
          <a:xfrm>
            <a:off x="7287244" y="1289629"/>
            <a:ext cx="4218955" cy="2388777"/>
          </a:xfrm>
        </p:spPr>
        <p:txBody>
          <a:bodyPr/>
          <a:lstStyle/>
          <a:p>
            <a:r>
              <a:rPr lang="en-US"/>
              <a:t>Click icon to add picture</a:t>
            </a:r>
          </a:p>
        </p:txBody>
      </p:sp>
    </p:spTree>
    <p:extLst>
      <p:ext uri="{BB962C8B-B14F-4D97-AF65-F5344CB8AC3E}">
        <p14:creationId xmlns:p14="http://schemas.microsoft.com/office/powerpoint/2010/main" val="167135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90700"/>
            <a:ext cx="10820400" cy="4381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8" name="Text Placeholder 7">
            <a:extLst>
              <a:ext uri="{FF2B5EF4-FFF2-40B4-BE49-F238E27FC236}">
                <a16:creationId xmlns:a16="http://schemas.microsoft.com/office/drawing/2014/main" id="{8A8519F9-309E-7148-8CE4-7B12E00E649E}"/>
              </a:ext>
            </a:extLst>
          </p:cNvPr>
          <p:cNvSpPr>
            <a:spLocks noGrp="1"/>
          </p:cNvSpPr>
          <p:nvPr>
            <p:ph type="body" sz="quarter" idx="13"/>
          </p:nvPr>
        </p:nvSpPr>
        <p:spPr>
          <a:xfrm>
            <a:off x="685800" y="1182359"/>
            <a:ext cx="10820400" cy="457200"/>
          </a:xfrm>
        </p:spPr>
        <p:txBody>
          <a:bodyPr>
            <a:normAutofit/>
          </a:bodyPr>
          <a:lstStyle>
            <a:lvl1pPr marL="0" indent="0">
              <a:buNone/>
              <a:defRPr sz="2200">
                <a:solidFill>
                  <a:schemeClr val="accent2"/>
                </a:solidFill>
              </a:defRPr>
            </a:lvl1pPr>
          </a:lstStyle>
          <a:p>
            <a:pPr lvl="0"/>
            <a:r>
              <a:rPr lang="en-US"/>
              <a:t>Click to edit Master text styles</a:t>
            </a:r>
          </a:p>
        </p:txBody>
      </p:sp>
      <p:sp>
        <p:nvSpPr>
          <p:cNvPr id="9" name="Title 8">
            <a:extLst>
              <a:ext uri="{FF2B5EF4-FFF2-40B4-BE49-F238E27FC236}">
                <a16:creationId xmlns:a16="http://schemas.microsoft.com/office/drawing/2014/main" id="{AEFAC9C6-DB71-0E4D-AA49-0ED18BDFA4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838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71B2-621F-D34F-A8A0-D4D1A7E20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58141-F0AC-704D-9680-E75460E7026C}"/>
              </a:ext>
            </a:extLst>
          </p:cNvPr>
          <p:cNvSpPr>
            <a:spLocks noGrp="1"/>
          </p:cNvSpPr>
          <p:nvPr>
            <p:ph type="sldNum" sz="quarter" idx="12"/>
          </p:nvPr>
        </p:nvSpPr>
        <p:spPr/>
        <p:txBody>
          <a:bodyPr/>
          <a:lstStyle/>
          <a:p>
            <a:fld id="{F98463DB-7B07-6943-80E3-B9A8273C7E22}" type="slidenum">
              <a:rPr lang="en-US" smtClean="0"/>
              <a:pPr/>
              <a:t>‹#›</a:t>
            </a:fld>
            <a:endParaRPr lang="en-US"/>
          </a:p>
        </p:txBody>
      </p:sp>
      <p:sp>
        <p:nvSpPr>
          <p:cNvPr id="8" name="Picture Placeholder 7">
            <a:extLst>
              <a:ext uri="{FF2B5EF4-FFF2-40B4-BE49-F238E27FC236}">
                <a16:creationId xmlns:a16="http://schemas.microsoft.com/office/drawing/2014/main" id="{7B6FEDAD-611F-AD49-81AC-982C8CA3BBBF}"/>
              </a:ext>
            </a:extLst>
          </p:cNvPr>
          <p:cNvSpPr>
            <a:spLocks noGrp="1"/>
          </p:cNvSpPr>
          <p:nvPr>
            <p:ph type="pic" sz="quarter" idx="13"/>
          </p:nvPr>
        </p:nvSpPr>
        <p:spPr>
          <a:xfrm>
            <a:off x="6265862" y="1371600"/>
            <a:ext cx="5240337" cy="4800599"/>
          </a:xfrm>
        </p:spPr>
        <p:txBody>
          <a:bodyPr/>
          <a:lstStyle/>
          <a:p>
            <a:r>
              <a:rPr lang="en-US"/>
              <a:t>Click icon to add picture</a:t>
            </a:r>
          </a:p>
        </p:txBody>
      </p:sp>
      <p:sp>
        <p:nvSpPr>
          <p:cNvPr id="9" name="Title 8">
            <a:extLst>
              <a:ext uri="{FF2B5EF4-FFF2-40B4-BE49-F238E27FC236}">
                <a16:creationId xmlns:a16="http://schemas.microsoft.com/office/drawing/2014/main" id="{5880BBAB-A6CD-7248-9FD2-BD93C61103AE}"/>
              </a:ext>
            </a:extLst>
          </p:cNvPr>
          <p:cNvSpPr>
            <a:spLocks noGrp="1"/>
          </p:cNvSpPr>
          <p:nvPr>
            <p:ph type="title"/>
          </p:nvPr>
        </p:nvSpPr>
        <p:spPr/>
        <p:txBody>
          <a:bodyPr/>
          <a:lstStyle/>
          <a:p>
            <a:r>
              <a:rPr lang="en-US"/>
              <a:t>Click to edit Master title style</a:t>
            </a:r>
          </a:p>
        </p:txBody>
      </p:sp>
      <p:sp>
        <p:nvSpPr>
          <p:cNvPr id="10" name="Text Placeholder 22">
            <a:extLst>
              <a:ext uri="{FF2B5EF4-FFF2-40B4-BE49-F238E27FC236}">
                <a16:creationId xmlns:a16="http://schemas.microsoft.com/office/drawing/2014/main" id="{D864C215-8324-084C-B43F-96167B012A95}"/>
              </a:ext>
            </a:extLst>
          </p:cNvPr>
          <p:cNvSpPr>
            <a:spLocks noGrp="1"/>
          </p:cNvSpPr>
          <p:nvPr>
            <p:ph type="body" sz="quarter" idx="16" hasCustomPrompt="1"/>
          </p:nvPr>
        </p:nvSpPr>
        <p:spPr>
          <a:xfrm>
            <a:off x="6324600" y="5969066"/>
            <a:ext cx="5181599" cy="203133"/>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222621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2">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5240338"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4316C59-5468-754D-8C91-AB326197E576}"/>
              </a:ext>
            </a:extLst>
          </p:cNvPr>
          <p:cNvSpPr>
            <a:spLocks noGrp="1"/>
          </p:cNvSpPr>
          <p:nvPr>
            <p:ph type="ftr" sz="quarter" idx="11"/>
          </p:nvPr>
        </p:nvSpPr>
        <p:spPr/>
        <p:txBody>
          <a:bodyPr/>
          <a:lstStyle/>
          <a:p>
            <a:endParaRPr lang="en-US"/>
          </a:p>
        </p:txBody>
      </p:sp>
      <p:sp>
        <p:nvSpPr>
          <p:cNvPr id="8" name="Picture Placeholder 7">
            <a:extLst>
              <a:ext uri="{FF2B5EF4-FFF2-40B4-BE49-F238E27FC236}">
                <a16:creationId xmlns:a16="http://schemas.microsoft.com/office/drawing/2014/main" id="{7B6FEDAD-611F-AD49-81AC-982C8CA3BBBF}"/>
              </a:ext>
            </a:extLst>
          </p:cNvPr>
          <p:cNvSpPr>
            <a:spLocks noGrp="1"/>
          </p:cNvSpPr>
          <p:nvPr>
            <p:ph type="pic" sz="quarter" idx="13"/>
          </p:nvPr>
        </p:nvSpPr>
        <p:spPr>
          <a:xfrm>
            <a:off x="6265862" y="0"/>
            <a:ext cx="5926138" cy="6858000"/>
          </a:xfrm>
        </p:spPr>
        <p:txBody>
          <a:bodyPr/>
          <a:lstStyle/>
          <a:p>
            <a:r>
              <a:rPr lang="en-US"/>
              <a:t>Click icon to add picture</a:t>
            </a:r>
          </a:p>
        </p:txBody>
      </p:sp>
      <p:sp>
        <p:nvSpPr>
          <p:cNvPr id="2" name="Title 1">
            <a:extLst>
              <a:ext uri="{FF2B5EF4-FFF2-40B4-BE49-F238E27FC236}">
                <a16:creationId xmlns:a16="http://schemas.microsoft.com/office/drawing/2014/main" id="{D136DB0D-AEBF-0345-9ABB-53F960A0064E}"/>
              </a:ext>
            </a:extLst>
          </p:cNvPr>
          <p:cNvSpPr>
            <a:spLocks noGrp="1"/>
          </p:cNvSpPr>
          <p:nvPr>
            <p:ph type="title"/>
          </p:nvPr>
        </p:nvSpPr>
        <p:spPr>
          <a:xfrm>
            <a:off x="685800" y="457200"/>
            <a:ext cx="5240338" cy="576072"/>
          </a:xfrm>
        </p:spPr>
        <p:txBody>
          <a:bodyPr/>
          <a:lstStyle/>
          <a:p>
            <a:r>
              <a:rPr lang="en-US"/>
              <a:t>Click to edit Master title style</a:t>
            </a:r>
          </a:p>
        </p:txBody>
      </p:sp>
      <p:sp>
        <p:nvSpPr>
          <p:cNvPr id="9" name="Text Placeholder 21">
            <a:extLst>
              <a:ext uri="{FF2B5EF4-FFF2-40B4-BE49-F238E27FC236}">
                <a16:creationId xmlns:a16="http://schemas.microsoft.com/office/drawing/2014/main" id="{D50D2D81-892A-7C48-AC57-D115AF6B1752}"/>
              </a:ext>
            </a:extLst>
          </p:cNvPr>
          <p:cNvSpPr>
            <a:spLocks noGrp="1"/>
          </p:cNvSpPr>
          <p:nvPr>
            <p:ph type="body" sz="quarter" idx="16" hasCustomPrompt="1"/>
          </p:nvPr>
        </p:nvSpPr>
        <p:spPr>
          <a:xfrm>
            <a:off x="6265863" y="6645634"/>
            <a:ext cx="5926137" cy="215444"/>
          </a:xfrm>
        </p:spPr>
        <p:txBody>
          <a:bodyPr wrap="square" lIns="91440" tIns="45720" rIns="91440" bIns="45720" anchor="ctr" anchorCtr="0">
            <a:spAutoFit/>
          </a:bodyPr>
          <a:lstStyle>
            <a:lvl1pPr marL="0" indent="0" algn="r">
              <a:buNone/>
              <a:defRPr sz="800" cap="all" spc="100" baseline="0">
                <a:solidFill>
                  <a:schemeClr val="bg1"/>
                </a:solidFill>
              </a:defRPr>
            </a:lvl1pPr>
          </a:lstStyle>
          <a:p>
            <a:pPr lvl="0"/>
            <a:r>
              <a:rPr lang="en-US"/>
              <a:t>Image Credit</a:t>
            </a:r>
          </a:p>
        </p:txBody>
      </p:sp>
    </p:spTree>
    <p:extLst>
      <p:ext uri="{BB962C8B-B14F-4D97-AF65-F5344CB8AC3E}">
        <p14:creationId xmlns:p14="http://schemas.microsoft.com/office/powerpoint/2010/main" val="405061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457200"/>
            <a:ext cx="10820400" cy="57607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371600"/>
            <a:ext cx="10820400" cy="48053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DB33AC4-64F8-F74C-86B7-ABEC357A0896}"/>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685800" y="6470662"/>
            <a:ext cx="1371600" cy="112014"/>
          </a:xfrm>
          <a:prstGeom prst="rect">
            <a:avLst/>
          </a:prstGeom>
        </p:spPr>
      </p:pic>
      <p:sp>
        <p:nvSpPr>
          <p:cNvPr id="8" name="Footer Placeholder 7">
            <a:extLst>
              <a:ext uri="{FF2B5EF4-FFF2-40B4-BE49-F238E27FC236}">
                <a16:creationId xmlns:a16="http://schemas.microsoft.com/office/drawing/2014/main" id="{8BE66414-39CA-DB45-89BE-C54A417D04EB}"/>
              </a:ext>
            </a:extLst>
          </p:cNvPr>
          <p:cNvSpPr>
            <a:spLocks noGrp="1"/>
          </p:cNvSpPr>
          <p:nvPr>
            <p:ph type="ftr" sz="quarter" idx="3"/>
          </p:nvPr>
        </p:nvSpPr>
        <p:spPr>
          <a:xfrm>
            <a:off x="2354893" y="6356350"/>
            <a:ext cx="5798507" cy="365125"/>
          </a:xfrm>
          <a:prstGeom prst="rect">
            <a:avLst/>
          </a:prstGeom>
        </p:spPr>
        <p:txBody>
          <a:bodyPr vert="horz" lIns="0" tIns="0" rIns="0" bIns="0" rtlCol="0" anchor="ctr"/>
          <a:lstStyle>
            <a:lvl1pPr algn="l">
              <a:defRPr sz="900">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B8376257-85FF-5047-8681-C48124117F53}"/>
              </a:ext>
            </a:extLst>
          </p:cNvPr>
          <p:cNvSpPr>
            <a:spLocks noGrp="1"/>
          </p:cNvSpPr>
          <p:nvPr>
            <p:ph type="sldNum" sz="quarter" idx="4"/>
          </p:nvPr>
        </p:nvSpPr>
        <p:spPr>
          <a:xfrm>
            <a:off x="11162070" y="6356350"/>
            <a:ext cx="344130" cy="365125"/>
          </a:xfrm>
          <a:prstGeom prst="rect">
            <a:avLst/>
          </a:prstGeom>
        </p:spPr>
        <p:txBody>
          <a:bodyPr vert="horz" lIns="0" tIns="0" rIns="0" bIns="0" rtlCol="0" anchor="ctr"/>
          <a:lstStyle>
            <a:lvl1pPr algn="r">
              <a:defRPr sz="900">
                <a:solidFill>
                  <a:schemeClr val="tx1"/>
                </a:solidFill>
              </a:defRPr>
            </a:lvl1pPr>
          </a:lstStyle>
          <a:p>
            <a:fld id="{F98463DB-7B07-6943-80E3-B9A8273C7E22}" type="slidenum">
              <a:rPr lang="en-US" smtClean="0"/>
              <a:pPr/>
              <a:t>‹#›</a:t>
            </a:fld>
            <a:endParaRPr lang="en-US"/>
          </a:p>
        </p:txBody>
      </p:sp>
      <p:sp>
        <p:nvSpPr>
          <p:cNvPr id="11" name="Date Placeholder 10">
            <a:extLst>
              <a:ext uri="{FF2B5EF4-FFF2-40B4-BE49-F238E27FC236}">
                <a16:creationId xmlns:a16="http://schemas.microsoft.com/office/drawing/2014/main" id="{18DB712E-34F7-4747-AE5C-D5328510FD3D}"/>
              </a:ext>
            </a:extLst>
          </p:cNvPr>
          <p:cNvSpPr>
            <a:spLocks noGrp="1"/>
          </p:cNvSpPr>
          <p:nvPr>
            <p:ph type="dt" sz="half" idx="2"/>
          </p:nvPr>
        </p:nvSpPr>
        <p:spPr>
          <a:xfrm>
            <a:off x="9320981" y="6356350"/>
            <a:ext cx="1841088" cy="365125"/>
          </a:xfrm>
          <a:prstGeom prst="rect">
            <a:avLst/>
          </a:prstGeom>
        </p:spPr>
        <p:txBody>
          <a:bodyPr vert="horz" lIns="0" tIns="0" rIns="0" bIns="0" rtlCol="0" anchor="ctr"/>
          <a:lstStyle>
            <a:lvl1pPr algn="r">
              <a:defRPr sz="900">
                <a:solidFill>
                  <a:schemeClr val="tx1"/>
                </a:solidFill>
              </a:defRPr>
            </a:lvl1pPr>
          </a:lstStyle>
          <a:p>
            <a:endParaRPr lang="en-US"/>
          </a:p>
        </p:txBody>
      </p:sp>
    </p:spTree>
    <p:extLst>
      <p:ext uri="{BB962C8B-B14F-4D97-AF65-F5344CB8AC3E}">
        <p14:creationId xmlns:p14="http://schemas.microsoft.com/office/powerpoint/2010/main" val="54557591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70" r:id="rId4"/>
    <p:sldLayoutId id="2147483650" r:id="rId5"/>
    <p:sldLayoutId id="2147483675" r:id="rId6"/>
    <p:sldLayoutId id="2147483665" r:id="rId7"/>
    <p:sldLayoutId id="2147483663" r:id="rId8"/>
    <p:sldLayoutId id="2147483664" r:id="rId9"/>
    <p:sldLayoutId id="2147483661" r:id="rId10"/>
    <p:sldLayoutId id="2147483666" r:id="rId11"/>
    <p:sldLayoutId id="2147483662" r:id="rId12"/>
    <p:sldLayoutId id="2147483669" r:id="rId13"/>
    <p:sldLayoutId id="2147483667" r:id="rId14"/>
    <p:sldLayoutId id="2147483668" r:id="rId15"/>
    <p:sldLayoutId id="2147483658" r:id="rId16"/>
    <p:sldLayoutId id="2147483659" r:id="rId17"/>
    <p:sldLayoutId id="2147483672" r:id="rId18"/>
    <p:sldLayoutId id="2147483660" r:id="rId19"/>
    <p:sldLayoutId id="2147483651" r:id="rId20"/>
    <p:sldLayoutId id="2147483671" r:id="rId21"/>
    <p:sldLayoutId id="2147483652" r:id="rId22"/>
    <p:sldLayoutId id="2147483653" r:id="rId23"/>
    <p:sldLayoutId id="2147483654" r:id="rId24"/>
    <p:sldLayoutId id="2147483655" r:id="rId25"/>
    <p:sldLayoutId id="2147483676" r:id="rId26"/>
    <p:sldLayoutId id="2147483673" r:id="rId27"/>
    <p:sldLayoutId id="2147483674" r:id="rId28"/>
  </p:sldLayoutIdLst>
  <p:hf hdr="0" ftr="0" dt="0"/>
  <p:txStyles>
    <p:titleStyle>
      <a:lvl1pPr algn="l" defTabSz="914400" rtl="0" eaLnBrk="1" latinLnBrk="0" hangingPunct="1">
        <a:lnSpc>
          <a:spcPct val="90000"/>
        </a:lnSpc>
        <a:spcBef>
          <a:spcPct val="0"/>
        </a:spcBef>
        <a:buNone/>
        <a:defRPr sz="3600" b="1" kern="1200" cap="all" spc="100"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pos="801" userDrawn="1">
          <p15:clr>
            <a:srgbClr val="F26B43"/>
          </p15:clr>
        </p15:guide>
        <p15:guide id="6" pos="1017" userDrawn="1">
          <p15:clr>
            <a:srgbClr val="F26B43"/>
          </p15:clr>
        </p15:guide>
        <p15:guide id="7" pos="1387" userDrawn="1">
          <p15:clr>
            <a:srgbClr val="F26B43"/>
          </p15:clr>
        </p15:guide>
        <p15:guide id="8" pos="1604" userDrawn="1">
          <p15:clr>
            <a:srgbClr val="F26B43"/>
          </p15:clr>
        </p15:guide>
        <p15:guide id="9" pos="1976" userDrawn="1">
          <p15:clr>
            <a:srgbClr val="F26B43"/>
          </p15:clr>
        </p15:guide>
        <p15:guide id="10" pos="2188" userDrawn="1">
          <p15:clr>
            <a:srgbClr val="F26B43"/>
          </p15:clr>
        </p15:guide>
        <p15:guide id="11" pos="2560" userDrawn="1">
          <p15:clr>
            <a:srgbClr val="F26B43"/>
          </p15:clr>
        </p15:guide>
        <p15:guide id="12" pos="2774" userDrawn="1">
          <p15:clr>
            <a:srgbClr val="F26B43"/>
          </p15:clr>
        </p15:guide>
        <p15:guide id="13" pos="3144" userDrawn="1">
          <p15:clr>
            <a:srgbClr val="F26B43"/>
          </p15:clr>
        </p15:guide>
        <p15:guide id="14" pos="3361" userDrawn="1">
          <p15:clr>
            <a:srgbClr val="F26B43"/>
          </p15:clr>
        </p15:guide>
        <p15:guide id="15" pos="3733" userDrawn="1">
          <p15:clr>
            <a:srgbClr val="F26B43"/>
          </p15:clr>
        </p15:guide>
        <p15:guide id="16" pos="3947" userDrawn="1">
          <p15:clr>
            <a:srgbClr val="F26B43"/>
          </p15:clr>
        </p15:guide>
        <p15:guide id="17" pos="4317" userDrawn="1">
          <p15:clr>
            <a:srgbClr val="F26B43"/>
          </p15:clr>
        </p15:guide>
        <p15:guide id="18" pos="4531" userDrawn="1">
          <p15:clr>
            <a:srgbClr val="F26B43"/>
          </p15:clr>
        </p15:guide>
        <p15:guide id="19" pos="4907" userDrawn="1">
          <p15:clr>
            <a:srgbClr val="F26B43"/>
          </p15:clr>
        </p15:guide>
        <p15:guide id="20" pos="5118" userDrawn="1">
          <p15:clr>
            <a:srgbClr val="F26B43"/>
          </p15:clr>
        </p15:guide>
        <p15:guide id="21" pos="5493" userDrawn="1">
          <p15:clr>
            <a:srgbClr val="F26B43"/>
          </p15:clr>
        </p15:guide>
        <p15:guide id="22" pos="5705" userDrawn="1">
          <p15:clr>
            <a:srgbClr val="F26B43"/>
          </p15:clr>
        </p15:guide>
        <p15:guide id="23" pos="6074" userDrawn="1">
          <p15:clr>
            <a:srgbClr val="F26B43"/>
          </p15:clr>
        </p15:guide>
        <p15:guide id="24" pos="6291" userDrawn="1">
          <p15:clr>
            <a:srgbClr val="F26B43"/>
          </p15:clr>
        </p15:guide>
        <p15:guide id="25" pos="6661" userDrawn="1">
          <p15:clr>
            <a:srgbClr val="F26B43"/>
          </p15:clr>
        </p15:guide>
        <p15:guide id="26" pos="6872" userDrawn="1">
          <p15:clr>
            <a:srgbClr val="F26B43"/>
          </p15:clr>
        </p15:guide>
        <p15:guide id="27" orient="horz" pos="864" userDrawn="1">
          <p15:clr>
            <a:srgbClr val="F26B43"/>
          </p15:clr>
        </p15:guide>
        <p15:guide id="28" orient="horz" pos="3888" userDrawn="1">
          <p15:clr>
            <a:srgbClr val="F26B43"/>
          </p15:clr>
        </p15:guide>
        <p15:guide id="31" orient="horz" pos="648" userDrawn="1">
          <p15:clr>
            <a:srgbClr val="F26B43"/>
          </p15:clr>
        </p15:guide>
        <p15:guide id="32" orient="horz" pos="288" userDrawn="1">
          <p15:clr>
            <a:srgbClr val="F26B43"/>
          </p15:clr>
        </p15:guide>
        <p15:guide id="33"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hyperlink" Target="https://help.autodesk.com/view/RVT/2022/ENU/?guid=GUID-61EF2F22-3A1F-4317-B925-1E85F138BE88"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comments" Target="../comments/commen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36.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hyperlink" Target="https://github.com/ThorntonTomasetti/D2.ConferenceHandouts/tree/main/2022/Digital%20Built%20Week%20Americas%20(Anaheim)/2.5.04%20Actionable%20Revit%20Model%20Health%20Dashboard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10" Type="http://schemas.openxmlformats.org/officeDocument/2006/relationships/image" Target="../media/image17.svg"/><Relationship Id="rId4" Type="http://schemas.openxmlformats.org/officeDocument/2006/relationships/image" Target="../media/image7.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DE1354-594B-404D-8888-201C35D39E6E}"/>
              </a:ext>
            </a:extLst>
          </p:cNvPr>
          <p:cNvSpPr/>
          <p:nvPr/>
        </p:nvSpPr>
        <p:spPr>
          <a:xfrm>
            <a:off x="-1" y="0"/>
            <a:ext cx="6858000" cy="685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43874FC-55AD-904D-ADE7-8929B67FC1A5}"/>
              </a:ext>
            </a:extLst>
          </p:cNvPr>
          <p:cNvSpPr>
            <a:spLocks noGrp="1"/>
          </p:cNvSpPr>
          <p:nvPr>
            <p:ph type="ctrTitle"/>
          </p:nvPr>
        </p:nvSpPr>
        <p:spPr>
          <a:xfrm>
            <a:off x="7192962" y="1963692"/>
            <a:ext cx="4931982" cy="1116392"/>
          </a:xfrm>
        </p:spPr>
        <p:txBody>
          <a:bodyPr/>
          <a:lstStyle/>
          <a:p>
            <a:r>
              <a:rPr lang="en-US" sz="2400"/>
              <a:t>Creating an Actionable </a:t>
            </a:r>
            <a:br>
              <a:rPr lang="en-US" sz="2400"/>
            </a:br>
            <a:r>
              <a:rPr lang="en-US" sz="2400"/>
              <a:t>Revit Model Diagnostics Tool</a:t>
            </a:r>
            <a:br>
              <a:rPr lang="en-US" sz="2400"/>
            </a:br>
            <a:r>
              <a:rPr lang="en-US" sz="2400"/>
              <a:t>using Dynamo and Power BI</a:t>
            </a:r>
            <a:endParaRPr lang="en-US" sz="4800"/>
          </a:p>
        </p:txBody>
      </p:sp>
      <p:sp>
        <p:nvSpPr>
          <p:cNvPr id="5" name="Text Placeholder 4">
            <a:extLst>
              <a:ext uri="{FF2B5EF4-FFF2-40B4-BE49-F238E27FC236}">
                <a16:creationId xmlns:a16="http://schemas.microsoft.com/office/drawing/2014/main" id="{DAAD276F-0255-2A4D-AE11-5CF5873A6CA6}"/>
              </a:ext>
            </a:extLst>
          </p:cNvPr>
          <p:cNvSpPr>
            <a:spLocks noGrp="1"/>
          </p:cNvSpPr>
          <p:nvPr>
            <p:ph type="body" sz="quarter" idx="11"/>
          </p:nvPr>
        </p:nvSpPr>
        <p:spPr/>
        <p:txBody>
          <a:bodyPr/>
          <a:lstStyle/>
          <a:p>
            <a:r>
              <a:rPr lang="en-US"/>
              <a:t>June 15, 2022</a:t>
            </a:r>
          </a:p>
        </p:txBody>
      </p:sp>
      <p:sp>
        <p:nvSpPr>
          <p:cNvPr id="42" name="Text Placeholder 41">
            <a:extLst>
              <a:ext uri="{FF2B5EF4-FFF2-40B4-BE49-F238E27FC236}">
                <a16:creationId xmlns:a16="http://schemas.microsoft.com/office/drawing/2014/main" id="{317CCCD1-F1BA-D14A-937A-407BDC1146CB}"/>
              </a:ext>
            </a:extLst>
          </p:cNvPr>
          <p:cNvSpPr>
            <a:spLocks noGrp="1"/>
          </p:cNvSpPr>
          <p:nvPr>
            <p:ph type="body" sz="quarter" idx="12"/>
          </p:nvPr>
        </p:nvSpPr>
        <p:spPr>
          <a:xfrm>
            <a:off x="7192963" y="4155247"/>
            <a:ext cx="4648517" cy="1846994"/>
          </a:xfrm>
        </p:spPr>
        <p:txBody>
          <a:bodyPr>
            <a:normAutofit lnSpcReduction="10000"/>
          </a:bodyPr>
          <a:lstStyle/>
          <a:p>
            <a:r>
              <a:rPr lang="en-US" b="1"/>
              <a:t>James Feracor</a:t>
            </a:r>
            <a:r>
              <a:rPr lang="en-US"/>
              <a:t>, Digital Design Technologist</a:t>
            </a:r>
          </a:p>
          <a:p>
            <a:r>
              <a:rPr lang="en-US" b="1"/>
              <a:t>Sean McDonald</a:t>
            </a:r>
            <a:r>
              <a:rPr lang="en-US"/>
              <a:t>, Corporate BIM Manager</a:t>
            </a:r>
          </a:p>
          <a:p>
            <a:r>
              <a:rPr lang="en-US" b="1"/>
              <a:t>Kristopher Dane</a:t>
            </a:r>
            <a:r>
              <a:rPr lang="en-US"/>
              <a:t>, Director of Digital Design</a:t>
            </a:r>
          </a:p>
          <a:p>
            <a:endParaRPr lang="en-US"/>
          </a:p>
          <a:p>
            <a:r>
              <a:rPr lang="en-US"/>
              <a:t>Digital Built Week Americas 2022</a:t>
            </a:r>
          </a:p>
          <a:p>
            <a:r>
              <a:rPr lang="en-US"/>
              <a:t>Anaheim, California</a:t>
            </a:r>
          </a:p>
        </p:txBody>
      </p:sp>
      <p:pic>
        <p:nvPicPr>
          <p:cNvPr id="12" name="Picture 11">
            <a:extLst>
              <a:ext uri="{FF2B5EF4-FFF2-40B4-BE49-F238E27FC236}">
                <a16:creationId xmlns:a16="http://schemas.microsoft.com/office/drawing/2014/main" id="{D47F4A8E-6DC9-4DE3-AB97-BB46E3EED2F2}"/>
              </a:ext>
            </a:extLst>
          </p:cNvPr>
          <p:cNvPicPr>
            <a:picLocks/>
          </p:cNvPicPr>
          <p:nvPr/>
        </p:nvPicPr>
        <p:blipFill rotWithShape="1">
          <a:blip r:embed="rId3"/>
          <a:srcRect l="325"/>
          <a:stretch/>
        </p:blipFill>
        <p:spPr>
          <a:xfrm>
            <a:off x="797639" y="1939171"/>
            <a:ext cx="5456578" cy="4251824"/>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18" name="Speech Bubble: Rectangle with Corners Rounded 17">
            <a:extLst>
              <a:ext uri="{FF2B5EF4-FFF2-40B4-BE49-F238E27FC236}">
                <a16:creationId xmlns:a16="http://schemas.microsoft.com/office/drawing/2014/main" id="{56E4546A-9CA5-4A67-A215-22CF5894E6FA}"/>
              </a:ext>
            </a:extLst>
          </p:cNvPr>
          <p:cNvSpPr/>
          <p:nvPr/>
        </p:nvSpPr>
        <p:spPr>
          <a:xfrm>
            <a:off x="2177716" y="232547"/>
            <a:ext cx="4213310" cy="1135896"/>
          </a:xfrm>
          <a:prstGeom prst="wedgeRoundRectCallout">
            <a:avLst>
              <a:gd name="adj1" fmla="val -42152"/>
              <a:gd name="adj2" fmla="val 96917"/>
              <a:gd name="adj3" fmla="val 16667"/>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con&#10;&#10;Description automatically generated">
            <a:extLst>
              <a:ext uri="{FF2B5EF4-FFF2-40B4-BE49-F238E27FC236}">
                <a16:creationId xmlns:a16="http://schemas.microsoft.com/office/drawing/2014/main" id="{BDE0EAAA-A3AD-49E7-94FF-BC82F12BEF8B}"/>
              </a:ext>
            </a:extLst>
          </p:cNvPr>
          <p:cNvPicPr>
            <a:picLocks noChangeAspect="1"/>
          </p:cNvPicPr>
          <p:nvPr/>
        </p:nvPicPr>
        <p:blipFill>
          <a:blip r:embed="rId4"/>
          <a:stretch>
            <a:fillRect/>
          </a:stretch>
        </p:blipFill>
        <p:spPr>
          <a:xfrm>
            <a:off x="5257186" y="363163"/>
            <a:ext cx="822960" cy="822960"/>
          </a:xfrm>
          <a:prstGeom prst="rect">
            <a:avLst/>
          </a:prstGeom>
        </p:spPr>
      </p:pic>
      <p:pic>
        <p:nvPicPr>
          <p:cNvPr id="6" name="Picture 5" descr="Icon&#10;&#10;Description automatically generated">
            <a:extLst>
              <a:ext uri="{FF2B5EF4-FFF2-40B4-BE49-F238E27FC236}">
                <a16:creationId xmlns:a16="http://schemas.microsoft.com/office/drawing/2014/main" id="{04BCB61E-4EB8-4E3A-9338-843D96A2C830}"/>
              </a:ext>
            </a:extLst>
          </p:cNvPr>
          <p:cNvPicPr>
            <a:picLocks noChangeAspect="1"/>
          </p:cNvPicPr>
          <p:nvPr/>
        </p:nvPicPr>
        <p:blipFill>
          <a:blip r:embed="rId5"/>
          <a:stretch>
            <a:fillRect/>
          </a:stretch>
        </p:blipFill>
        <p:spPr>
          <a:xfrm>
            <a:off x="3909769" y="369942"/>
            <a:ext cx="822960" cy="822960"/>
          </a:xfrm>
          <a:prstGeom prst="rect">
            <a:avLst/>
          </a:prstGeom>
        </p:spPr>
      </p:pic>
      <p:pic>
        <p:nvPicPr>
          <p:cNvPr id="10" name="Picture 9" descr="Icon&#10;&#10;Description automatically generated">
            <a:extLst>
              <a:ext uri="{FF2B5EF4-FFF2-40B4-BE49-F238E27FC236}">
                <a16:creationId xmlns:a16="http://schemas.microsoft.com/office/drawing/2014/main" id="{ACC934DD-2357-4991-AA5C-9B7BC5A1D453}"/>
              </a:ext>
            </a:extLst>
          </p:cNvPr>
          <p:cNvPicPr>
            <a:picLocks noChangeAspect="1"/>
          </p:cNvPicPr>
          <p:nvPr/>
        </p:nvPicPr>
        <p:blipFill>
          <a:blip r:embed="rId6"/>
          <a:stretch>
            <a:fillRect/>
          </a:stretch>
        </p:blipFill>
        <p:spPr>
          <a:xfrm>
            <a:off x="2562351" y="388724"/>
            <a:ext cx="822960" cy="822960"/>
          </a:xfrm>
          <a:prstGeom prst="rect">
            <a:avLst/>
          </a:prstGeom>
        </p:spPr>
      </p:pic>
    </p:spTree>
    <p:extLst>
      <p:ext uri="{BB962C8B-B14F-4D97-AF65-F5344CB8AC3E}">
        <p14:creationId xmlns:p14="http://schemas.microsoft.com/office/powerpoint/2010/main" val="2976539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a:bodyPr>
          <a:lstStyle/>
          <a:p>
            <a:r>
              <a:rPr lang="en-US"/>
              <a:t>Sample advanced arch (in the folder on teams)</a:t>
            </a:r>
          </a:p>
          <a:p>
            <a:r>
              <a:rPr lang="en-US"/>
              <a:t>Add </a:t>
            </a:r>
            <a:r>
              <a:rPr lang="en-US" err="1"/>
              <a:t>worksets</a:t>
            </a:r>
            <a:endParaRPr lang="en-US"/>
          </a:p>
          <a:p>
            <a:r>
              <a:rPr lang="en-US"/>
              <a:t>Linked adv </a:t>
            </a:r>
            <a:r>
              <a:rPr lang="en-US" err="1"/>
              <a:t>struc</a:t>
            </a:r>
            <a:endParaRPr lang="en-US"/>
          </a:p>
          <a:p>
            <a:r>
              <a:rPr lang="en-US"/>
              <a:t>Linked basic arch</a:t>
            </a:r>
          </a:p>
          <a:p>
            <a:r>
              <a:rPr lang="en-US"/>
              <a:t>Broke some things</a:t>
            </a:r>
          </a:p>
          <a:p>
            <a:pPr lvl="1"/>
            <a:r>
              <a:rPr lang="en-US"/>
              <a:t>Bad link model</a:t>
            </a:r>
          </a:p>
          <a:p>
            <a:pPr lvl="1"/>
            <a:r>
              <a:rPr lang="en-US"/>
              <a:t>Duplicated objects to get warnings etc.</a:t>
            </a:r>
          </a:p>
          <a:p>
            <a:pPr lvl="1"/>
            <a:r>
              <a:rPr lang="en-US"/>
              <a:t>Blank sheets etc.</a:t>
            </a:r>
          </a:p>
          <a:p>
            <a:pPr lvl="1"/>
            <a:r>
              <a:rPr lang="en-US"/>
              <a:t>Some view</a:t>
            </a:r>
          </a:p>
          <a:p>
            <a:pPr lvl="1"/>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The model</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10</a:t>
            </a:fld>
            <a:endParaRPr lang="en-US"/>
          </a:p>
        </p:txBody>
      </p:sp>
      <p:pic>
        <p:nvPicPr>
          <p:cNvPr id="6" name="Picture 5">
            <a:extLst>
              <a:ext uri="{FF2B5EF4-FFF2-40B4-BE49-F238E27FC236}">
                <a16:creationId xmlns:a16="http://schemas.microsoft.com/office/drawing/2014/main" id="{DD177569-42CC-49F9-A76F-C00D9DB65360}"/>
              </a:ext>
            </a:extLst>
          </p:cNvPr>
          <p:cNvPicPr>
            <a:picLocks noChangeAspect="1"/>
          </p:cNvPicPr>
          <p:nvPr/>
        </p:nvPicPr>
        <p:blipFill>
          <a:blip r:embed="rId3"/>
          <a:stretch>
            <a:fillRect/>
          </a:stretch>
        </p:blipFill>
        <p:spPr>
          <a:xfrm>
            <a:off x="7488865" y="2652822"/>
            <a:ext cx="4243980" cy="1262239"/>
          </a:xfrm>
          <a:prstGeom prst="rect">
            <a:avLst/>
          </a:prstGeom>
        </p:spPr>
      </p:pic>
      <p:pic>
        <p:nvPicPr>
          <p:cNvPr id="7" name="Picture 6">
            <a:extLst>
              <a:ext uri="{FF2B5EF4-FFF2-40B4-BE49-F238E27FC236}">
                <a16:creationId xmlns:a16="http://schemas.microsoft.com/office/drawing/2014/main" id="{096B00D1-EAE2-4884-A651-D3836785DADF}"/>
              </a:ext>
            </a:extLst>
          </p:cNvPr>
          <p:cNvPicPr>
            <a:picLocks noChangeAspect="1"/>
          </p:cNvPicPr>
          <p:nvPr/>
        </p:nvPicPr>
        <p:blipFill>
          <a:blip r:embed="rId4"/>
          <a:stretch>
            <a:fillRect/>
          </a:stretch>
        </p:blipFill>
        <p:spPr>
          <a:xfrm>
            <a:off x="6973676" y="4210082"/>
            <a:ext cx="4258269" cy="1581371"/>
          </a:xfrm>
          <a:prstGeom prst="rect">
            <a:avLst/>
          </a:prstGeom>
        </p:spPr>
      </p:pic>
    </p:spTree>
    <p:extLst>
      <p:ext uri="{BB962C8B-B14F-4D97-AF65-F5344CB8AC3E}">
        <p14:creationId xmlns:p14="http://schemas.microsoft.com/office/powerpoint/2010/main" val="3993301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02E51E-A0A7-4805-81F1-EC2B1B6FB604}"/>
              </a:ext>
            </a:extLst>
          </p:cNvPr>
          <p:cNvPicPr>
            <a:picLocks noChangeAspect="1"/>
          </p:cNvPicPr>
          <p:nvPr/>
        </p:nvPicPr>
        <p:blipFill>
          <a:blip r:embed="rId3"/>
          <a:stretch>
            <a:fillRect/>
          </a:stretch>
        </p:blipFill>
        <p:spPr>
          <a:xfrm>
            <a:off x="902219" y="1277606"/>
            <a:ext cx="4783262" cy="4443160"/>
          </a:xfrm>
          <a:prstGeom prst="rect">
            <a:avLst/>
          </a:prstGeom>
        </p:spPr>
      </p:pic>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a:bodyPr>
          <a:lstStyle/>
          <a:p>
            <a:pPr lvl="1"/>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The model</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11</a:t>
            </a:fld>
            <a:endParaRPr lang="en-US"/>
          </a:p>
        </p:txBody>
      </p:sp>
      <p:sp>
        <p:nvSpPr>
          <p:cNvPr id="9" name="TextBox 8">
            <a:extLst>
              <a:ext uri="{FF2B5EF4-FFF2-40B4-BE49-F238E27FC236}">
                <a16:creationId xmlns:a16="http://schemas.microsoft.com/office/drawing/2014/main" id="{2338EA62-12A4-43C7-81D8-DB706F2B8D41}"/>
              </a:ext>
            </a:extLst>
          </p:cNvPr>
          <p:cNvSpPr txBox="1"/>
          <p:nvPr/>
        </p:nvSpPr>
        <p:spPr>
          <a:xfrm>
            <a:off x="2060218" y="5654779"/>
            <a:ext cx="2467263" cy="369332"/>
          </a:xfrm>
          <a:prstGeom prst="rect">
            <a:avLst/>
          </a:prstGeom>
          <a:noFill/>
        </p:spPr>
        <p:txBody>
          <a:bodyPr wrap="square">
            <a:spAutoFit/>
          </a:bodyPr>
          <a:lstStyle/>
          <a:p>
            <a:r>
              <a:rPr lang="en-US">
                <a:hlinkClick r:id="rId4"/>
              </a:rPr>
              <a:t>Revit Sample Models</a:t>
            </a:r>
            <a:endParaRPr lang="en-US"/>
          </a:p>
        </p:txBody>
      </p:sp>
      <p:pic>
        <p:nvPicPr>
          <p:cNvPr id="13" name="Picture 12">
            <a:extLst>
              <a:ext uri="{FF2B5EF4-FFF2-40B4-BE49-F238E27FC236}">
                <a16:creationId xmlns:a16="http://schemas.microsoft.com/office/drawing/2014/main" id="{43ABC62A-23E5-4EC1-A612-C4DA495FA181}"/>
              </a:ext>
            </a:extLst>
          </p:cNvPr>
          <p:cNvPicPr>
            <a:picLocks noChangeAspect="1"/>
          </p:cNvPicPr>
          <p:nvPr/>
        </p:nvPicPr>
        <p:blipFill>
          <a:blip r:embed="rId5"/>
          <a:stretch>
            <a:fillRect/>
          </a:stretch>
        </p:blipFill>
        <p:spPr>
          <a:xfrm>
            <a:off x="7565898" y="2270787"/>
            <a:ext cx="3402608" cy="2456798"/>
          </a:xfrm>
          <a:prstGeom prst="rect">
            <a:avLst/>
          </a:prstGeom>
        </p:spPr>
      </p:pic>
      <p:cxnSp>
        <p:nvCxnSpPr>
          <p:cNvPr id="15" name="Straight Arrow Connector 14">
            <a:extLst>
              <a:ext uri="{FF2B5EF4-FFF2-40B4-BE49-F238E27FC236}">
                <a16:creationId xmlns:a16="http://schemas.microsoft.com/office/drawing/2014/main" id="{70FB7043-1E61-49F9-97E1-FF8FA6ABC7B9}"/>
              </a:ext>
            </a:extLst>
          </p:cNvPr>
          <p:cNvCxnSpPr>
            <a:cxnSpLocks/>
            <a:endCxn id="11" idx="3"/>
          </p:cNvCxnSpPr>
          <p:nvPr/>
        </p:nvCxnSpPr>
        <p:spPr>
          <a:xfrm flipH="1">
            <a:off x="5685481" y="3499186"/>
            <a:ext cx="166267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111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83FC93D5-352D-417F-A7C4-4CC3F316EC36}"/>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a:xfrm>
            <a:off x="2546349" y="2503302"/>
            <a:ext cx="8959851" cy="1031206"/>
          </a:xfrm>
        </p:spPr>
        <p:txBody>
          <a:bodyPr/>
          <a:lstStyle/>
          <a:p>
            <a:r>
              <a:rPr lang="en-US"/>
              <a:t>Dynamo scripts</a:t>
            </a:r>
          </a:p>
        </p:txBody>
      </p:sp>
      <p:sp>
        <p:nvSpPr>
          <p:cNvPr id="19" name="Rectangle: Rounded Corners 18">
            <a:extLst>
              <a:ext uri="{FF2B5EF4-FFF2-40B4-BE49-F238E27FC236}">
                <a16:creationId xmlns:a16="http://schemas.microsoft.com/office/drawing/2014/main" id="{6AB027F1-BA7A-480C-9EB9-0773B584D514}"/>
              </a:ext>
            </a:extLst>
          </p:cNvPr>
          <p:cNvSpPr/>
          <p:nvPr/>
        </p:nvSpPr>
        <p:spPr>
          <a:xfrm>
            <a:off x="404372" y="273651"/>
            <a:ext cx="5091687"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13" name="Group 12">
            <a:extLst>
              <a:ext uri="{FF2B5EF4-FFF2-40B4-BE49-F238E27FC236}">
                <a16:creationId xmlns:a16="http://schemas.microsoft.com/office/drawing/2014/main" id="{849448C1-F992-40B8-8B53-62C6B1205969}"/>
              </a:ext>
            </a:extLst>
          </p:cNvPr>
          <p:cNvGrpSpPr/>
          <p:nvPr/>
        </p:nvGrpSpPr>
        <p:grpSpPr>
          <a:xfrm>
            <a:off x="5208122" y="445777"/>
            <a:ext cx="2296518" cy="966924"/>
            <a:chOff x="4666628" y="1743525"/>
            <a:chExt cx="2111001" cy="888814"/>
          </a:xfrm>
        </p:grpSpPr>
        <p:pic>
          <p:nvPicPr>
            <p:cNvPr id="14" name="Picture 13" descr="Icon&#10;&#10;Description automatically generated">
              <a:extLst>
                <a:ext uri="{FF2B5EF4-FFF2-40B4-BE49-F238E27FC236}">
                  <a16:creationId xmlns:a16="http://schemas.microsoft.com/office/drawing/2014/main" id="{E9625112-B3B7-49F5-86D6-2245D717D7C6}"/>
                </a:ext>
              </a:extLst>
            </p:cNvPr>
            <p:cNvPicPr>
              <a:picLocks noChangeAspect="1"/>
            </p:cNvPicPr>
            <p:nvPr/>
          </p:nvPicPr>
          <p:blipFill>
            <a:blip r:embed="rId3"/>
            <a:stretch>
              <a:fillRect/>
            </a:stretch>
          </p:blipFill>
          <p:spPr>
            <a:xfrm>
              <a:off x="5211499" y="1743525"/>
              <a:ext cx="888814" cy="888814"/>
            </a:xfrm>
            <a:prstGeom prst="rect">
              <a:avLst/>
            </a:prstGeom>
          </p:spPr>
        </p:pic>
        <p:sp>
          <p:nvSpPr>
            <p:cNvPr id="16" name="TextBox 15">
              <a:extLst>
                <a:ext uri="{FF2B5EF4-FFF2-40B4-BE49-F238E27FC236}">
                  <a16:creationId xmlns:a16="http://schemas.microsoft.com/office/drawing/2014/main" id="{24CFD5C6-CE5F-4D60-9700-A864842BA2B4}"/>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17" name="Arrow: Right 16">
              <a:extLst>
                <a:ext uri="{FF2B5EF4-FFF2-40B4-BE49-F238E27FC236}">
                  <a16:creationId xmlns:a16="http://schemas.microsoft.com/office/drawing/2014/main" id="{D22C490B-630E-432C-980D-E3A6E7EDD408}"/>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22" name="Graphic 21" descr="Lightbulb and gear with solid fill">
            <a:extLst>
              <a:ext uri="{FF2B5EF4-FFF2-40B4-BE49-F238E27FC236}">
                <a16:creationId xmlns:a16="http://schemas.microsoft.com/office/drawing/2014/main" id="{F2372376-DFE2-4442-812C-22B6730A4D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0293" y="437948"/>
            <a:ext cx="994758" cy="994758"/>
          </a:xfrm>
          <a:prstGeom prst="rect">
            <a:avLst/>
          </a:prstGeom>
        </p:spPr>
      </p:pic>
      <p:pic>
        <p:nvPicPr>
          <p:cNvPr id="4" name="Picture 3" descr="Icon&#10;&#10;Description automatically generated">
            <a:extLst>
              <a:ext uri="{FF2B5EF4-FFF2-40B4-BE49-F238E27FC236}">
                <a16:creationId xmlns:a16="http://schemas.microsoft.com/office/drawing/2014/main" id="{6E9E4E49-5842-4517-B231-BCA418EAE751}"/>
              </a:ext>
            </a:extLst>
          </p:cNvPr>
          <p:cNvPicPr>
            <a:picLocks noChangeAspect="1"/>
          </p:cNvPicPr>
          <p:nvPr/>
        </p:nvPicPr>
        <p:blipFill>
          <a:blip r:embed="rId6"/>
          <a:stretch>
            <a:fillRect/>
          </a:stretch>
        </p:blipFill>
        <p:spPr>
          <a:xfrm>
            <a:off x="569892" y="397890"/>
            <a:ext cx="1074874" cy="1074874"/>
          </a:xfrm>
          <a:prstGeom prst="rect">
            <a:avLst/>
          </a:prstGeom>
        </p:spPr>
      </p:pic>
      <p:pic>
        <p:nvPicPr>
          <p:cNvPr id="5" name="Picture 4" descr="Icon&#10;&#10;Description automatically generated">
            <a:extLst>
              <a:ext uri="{FF2B5EF4-FFF2-40B4-BE49-F238E27FC236}">
                <a16:creationId xmlns:a16="http://schemas.microsoft.com/office/drawing/2014/main" id="{4EF80075-545A-4561-91AE-5A43CFC21564}"/>
              </a:ext>
            </a:extLst>
          </p:cNvPr>
          <p:cNvPicPr>
            <a:picLocks noChangeAspect="1"/>
          </p:cNvPicPr>
          <p:nvPr/>
        </p:nvPicPr>
        <p:blipFill>
          <a:blip r:embed="rId7"/>
          <a:stretch>
            <a:fillRect/>
          </a:stretch>
        </p:blipFill>
        <p:spPr>
          <a:xfrm>
            <a:off x="2399335" y="434705"/>
            <a:ext cx="977995" cy="977995"/>
          </a:xfrm>
          <a:prstGeom prst="rect">
            <a:avLst/>
          </a:prstGeom>
        </p:spPr>
      </p:pic>
      <p:grpSp>
        <p:nvGrpSpPr>
          <p:cNvPr id="2" name="Group 1">
            <a:extLst>
              <a:ext uri="{FF2B5EF4-FFF2-40B4-BE49-F238E27FC236}">
                <a16:creationId xmlns:a16="http://schemas.microsoft.com/office/drawing/2014/main" id="{34E9D084-5032-4151-B289-C45503FD7317}"/>
              </a:ext>
            </a:extLst>
          </p:cNvPr>
          <p:cNvGrpSpPr/>
          <p:nvPr/>
        </p:nvGrpSpPr>
        <p:grpSpPr>
          <a:xfrm>
            <a:off x="4031303" y="355139"/>
            <a:ext cx="1245449" cy="1124303"/>
            <a:chOff x="4013464" y="4955648"/>
            <a:chExt cx="1144839" cy="1033480"/>
          </a:xfrm>
        </p:grpSpPr>
        <p:pic>
          <p:nvPicPr>
            <p:cNvPr id="6" name="Picture 2" descr="Json-file Icons - SVG and PNG Json-file Icons | Noun Project">
              <a:extLst>
                <a:ext uri="{FF2B5EF4-FFF2-40B4-BE49-F238E27FC236}">
                  <a16:creationId xmlns:a16="http://schemas.microsoft.com/office/drawing/2014/main" id="{A03B5BCB-8317-4C40-A2A8-CA0ECE8E43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E45516-7134-4B6D-A00A-E721666ACFE8}"/>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9" name="Arrow: Right 8">
            <a:extLst>
              <a:ext uri="{FF2B5EF4-FFF2-40B4-BE49-F238E27FC236}">
                <a16:creationId xmlns:a16="http://schemas.microsoft.com/office/drawing/2014/main" id="{B14FFF63-ED7E-4B15-85B4-0C2E0C818D72}"/>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Plus Sign 9">
            <a:extLst>
              <a:ext uri="{FF2B5EF4-FFF2-40B4-BE49-F238E27FC236}">
                <a16:creationId xmlns:a16="http://schemas.microsoft.com/office/drawing/2014/main" id="{0D4AE1BF-6DB1-4A49-93D2-B2F423D62199}"/>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C349A2AA-CDD3-4F91-9BF9-EF226D04DD50}"/>
              </a:ext>
            </a:extLst>
          </p:cNvPr>
          <p:cNvPicPr>
            <a:picLocks noChangeAspect="1"/>
          </p:cNvPicPr>
          <p:nvPr/>
        </p:nvPicPr>
        <p:blipFill>
          <a:blip r:embed="rId3"/>
          <a:stretch>
            <a:fillRect/>
          </a:stretch>
        </p:blipFill>
        <p:spPr>
          <a:xfrm>
            <a:off x="8225593" y="445777"/>
            <a:ext cx="966924" cy="966924"/>
          </a:xfrm>
          <a:prstGeom prst="rect">
            <a:avLst/>
          </a:prstGeom>
        </p:spPr>
      </p:pic>
      <p:sp>
        <p:nvSpPr>
          <p:cNvPr id="27" name="TextBox 26">
            <a:extLst>
              <a:ext uri="{FF2B5EF4-FFF2-40B4-BE49-F238E27FC236}">
                <a16:creationId xmlns:a16="http://schemas.microsoft.com/office/drawing/2014/main" id="{358348F8-B8D7-416F-B21E-B4FE3F3345FE}"/>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8" name="Arrow: Right 27">
            <a:extLst>
              <a:ext uri="{FF2B5EF4-FFF2-40B4-BE49-F238E27FC236}">
                <a16:creationId xmlns:a16="http://schemas.microsoft.com/office/drawing/2014/main" id="{54CA3B55-2740-408A-9B9E-EDEDA7E42297}"/>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5D7F616-EBA5-474A-8A75-AA675B49C776}"/>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590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b="1"/>
              <a:t>Why Dynamo</a:t>
            </a:r>
          </a:p>
          <a:p>
            <a:pPr lvl="1"/>
            <a:r>
              <a:rPr lang="en-US"/>
              <a:t>Its free and installed with Revit</a:t>
            </a:r>
          </a:p>
          <a:p>
            <a:pPr lvl="1"/>
            <a:r>
              <a:rPr lang="en-US"/>
              <a:t>“Easily” modifiable</a:t>
            </a:r>
          </a:p>
          <a:p>
            <a:r>
              <a:rPr lang="en-US" b="1"/>
              <a:t>Drawbacks to Dynamo</a:t>
            </a:r>
          </a:p>
          <a:p>
            <a:pPr lvl="1"/>
            <a:r>
              <a:rPr lang="en-US"/>
              <a:t>It can be slow</a:t>
            </a:r>
          </a:p>
          <a:p>
            <a:pPr lvl="1"/>
            <a:r>
              <a:rPr lang="en-US"/>
              <a:t>It needs to be run manually</a:t>
            </a:r>
          </a:p>
          <a:p>
            <a:pPr lvl="1"/>
            <a:r>
              <a:rPr lang="en-US"/>
              <a:t>It can be prone to issues</a:t>
            </a:r>
          </a:p>
          <a:p>
            <a:pPr lvl="1"/>
            <a:r>
              <a:rPr lang="en-US"/>
              <a:t>Issues can be machine specific</a:t>
            </a:r>
          </a:p>
          <a:p>
            <a:pPr lvl="1"/>
            <a:r>
              <a:rPr lang="en-US"/>
              <a:t>You can’t stop a run without killing Revit </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Why Dynamo</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13</a:t>
            </a:fld>
            <a:endParaRPr lang="en-US"/>
          </a:p>
        </p:txBody>
      </p:sp>
    </p:spTree>
    <p:extLst>
      <p:ext uri="{BB962C8B-B14F-4D97-AF65-F5344CB8AC3E}">
        <p14:creationId xmlns:p14="http://schemas.microsoft.com/office/powerpoint/2010/main" val="1968982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lnSpcReduction="10000"/>
          </a:bodyPr>
          <a:lstStyle/>
          <a:p>
            <a:r>
              <a:rPr lang="en-US" b="1"/>
              <a:t>Packages</a:t>
            </a:r>
          </a:p>
          <a:p>
            <a:pPr lvl="1"/>
            <a:r>
              <a:rPr lang="en-US" err="1"/>
              <a:t>JsonData</a:t>
            </a:r>
            <a:br>
              <a:rPr lang="en-US"/>
            </a:br>
            <a:r>
              <a:rPr lang="en-US"/>
              <a:t>Exporting Revit data to JSON</a:t>
            </a:r>
          </a:p>
          <a:p>
            <a:pPr lvl="1"/>
            <a:r>
              <a:rPr lang="en-US"/>
              <a:t>Archi-lab.net</a:t>
            </a:r>
            <a:br>
              <a:rPr lang="en-US"/>
            </a:br>
            <a:r>
              <a:rPr lang="en-US"/>
              <a:t>Element selector</a:t>
            </a:r>
            <a:br>
              <a:rPr lang="en-US"/>
            </a:br>
            <a:r>
              <a:rPr lang="en-US"/>
              <a:t>Linked model info</a:t>
            </a:r>
          </a:p>
          <a:p>
            <a:r>
              <a:rPr lang="en-US" b="1"/>
              <a:t>Sample Files</a:t>
            </a:r>
          </a:p>
          <a:p>
            <a:pPr lvl="1"/>
            <a:r>
              <a:rPr lang="en-US"/>
              <a:t>Creating using the Autodesk Revit Architecture and Structure sample files (both basic and advanced)</a:t>
            </a:r>
          </a:p>
          <a:p>
            <a:pPr lvl="1"/>
            <a:r>
              <a:rPr lang="en-US"/>
              <a:t>Modified slightly and linked to make the data export slightly more realistic</a:t>
            </a:r>
          </a:p>
          <a:p>
            <a:r>
              <a:rPr lang="en-US" b="1"/>
              <a:t>Revit</a:t>
            </a:r>
          </a:p>
          <a:p>
            <a:pPr lvl="1"/>
            <a:r>
              <a:rPr lang="en-US"/>
              <a:t>Sample made using 2022.1.2</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Requirements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14</a:t>
            </a:fld>
            <a:endParaRPr lang="en-US"/>
          </a:p>
        </p:txBody>
      </p:sp>
      <p:pic>
        <p:nvPicPr>
          <p:cNvPr id="6" name="Picture 5">
            <a:extLst>
              <a:ext uri="{FF2B5EF4-FFF2-40B4-BE49-F238E27FC236}">
                <a16:creationId xmlns:a16="http://schemas.microsoft.com/office/drawing/2014/main" id="{4AD8C23A-6678-4107-84CE-E1E45E2198F3}"/>
              </a:ext>
            </a:extLst>
          </p:cNvPr>
          <p:cNvPicPr>
            <a:picLocks noChangeAspect="1"/>
          </p:cNvPicPr>
          <p:nvPr/>
        </p:nvPicPr>
        <p:blipFill rotWithShape="1">
          <a:blip r:embed="rId2"/>
          <a:srcRect b="19530"/>
          <a:stretch/>
        </p:blipFill>
        <p:spPr>
          <a:xfrm>
            <a:off x="5247660" y="1371600"/>
            <a:ext cx="6086475" cy="1318334"/>
          </a:xfrm>
          <a:prstGeom prst="rect">
            <a:avLst/>
          </a:prstGeom>
        </p:spPr>
      </p:pic>
    </p:spTree>
    <p:extLst>
      <p:ext uri="{BB962C8B-B14F-4D97-AF65-F5344CB8AC3E}">
        <p14:creationId xmlns:p14="http://schemas.microsoft.com/office/powerpoint/2010/main" val="1178944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the scripts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15</a:t>
            </a:fld>
            <a:endParaRPr lang="en-US"/>
          </a:p>
        </p:txBody>
      </p:sp>
      <p:sp>
        <p:nvSpPr>
          <p:cNvPr id="9" name="TextBox 8">
            <a:extLst>
              <a:ext uri="{FF2B5EF4-FFF2-40B4-BE49-F238E27FC236}">
                <a16:creationId xmlns:a16="http://schemas.microsoft.com/office/drawing/2014/main" id="{62B5DACC-8CBF-44CA-8C47-2C841C43735C}"/>
              </a:ext>
            </a:extLst>
          </p:cNvPr>
          <p:cNvSpPr txBox="1"/>
          <p:nvPr/>
        </p:nvSpPr>
        <p:spPr>
          <a:xfrm>
            <a:off x="6096000" y="1543814"/>
            <a:ext cx="4862286" cy="377371"/>
          </a:xfrm>
          <a:prstGeom prst="rect">
            <a:avLst/>
          </a:prstGeom>
          <a:noFill/>
        </p:spPr>
        <p:txBody>
          <a:bodyPr wrap="square" lIns="0" tIns="0" rIns="0" bIns="0" rtlCol="0">
            <a:noAutofit/>
          </a:bodyPr>
          <a:lstStyle/>
          <a:p>
            <a:pPr algn="l"/>
            <a:r>
              <a:rPr lang="en-US" b="1"/>
              <a:t>Script 1: Elements</a:t>
            </a:r>
            <a:endParaRPr lang="en-US" b="1">
              <a:solidFill>
                <a:schemeClr val="tx1"/>
              </a:solidFill>
            </a:endParaRPr>
          </a:p>
        </p:txBody>
      </p:sp>
      <p:sp>
        <p:nvSpPr>
          <p:cNvPr id="14" name="TextBox 13">
            <a:extLst>
              <a:ext uri="{FF2B5EF4-FFF2-40B4-BE49-F238E27FC236}">
                <a16:creationId xmlns:a16="http://schemas.microsoft.com/office/drawing/2014/main" id="{0031E418-BCD5-4A12-91CA-4AC608589750}"/>
              </a:ext>
            </a:extLst>
          </p:cNvPr>
          <p:cNvSpPr txBox="1"/>
          <p:nvPr/>
        </p:nvSpPr>
        <p:spPr>
          <a:xfrm>
            <a:off x="6096000" y="2645886"/>
            <a:ext cx="3062514" cy="377371"/>
          </a:xfrm>
          <a:prstGeom prst="rect">
            <a:avLst/>
          </a:prstGeom>
          <a:noFill/>
        </p:spPr>
        <p:txBody>
          <a:bodyPr wrap="square" lIns="0" tIns="0" rIns="0" bIns="0" rtlCol="0">
            <a:noAutofit/>
          </a:bodyPr>
          <a:lstStyle/>
          <a:p>
            <a:pPr algn="l"/>
            <a:r>
              <a:rPr lang="en-US" b="1"/>
              <a:t>Script 2: </a:t>
            </a:r>
            <a:r>
              <a:rPr lang="en-US" b="1" err="1"/>
              <a:t>Filedata</a:t>
            </a:r>
            <a:endParaRPr lang="en-US">
              <a:solidFill>
                <a:schemeClr val="tx1"/>
              </a:solidFill>
            </a:endParaRPr>
          </a:p>
        </p:txBody>
      </p:sp>
      <p:sp>
        <p:nvSpPr>
          <p:cNvPr id="15" name="TextBox 14">
            <a:extLst>
              <a:ext uri="{FF2B5EF4-FFF2-40B4-BE49-F238E27FC236}">
                <a16:creationId xmlns:a16="http://schemas.microsoft.com/office/drawing/2014/main" id="{FE44950B-3298-4F6E-B473-EA03EF07E22A}"/>
              </a:ext>
            </a:extLst>
          </p:cNvPr>
          <p:cNvSpPr txBox="1"/>
          <p:nvPr/>
        </p:nvSpPr>
        <p:spPr>
          <a:xfrm>
            <a:off x="6096000" y="3834743"/>
            <a:ext cx="3856522" cy="377371"/>
          </a:xfrm>
          <a:prstGeom prst="rect">
            <a:avLst/>
          </a:prstGeom>
          <a:noFill/>
        </p:spPr>
        <p:txBody>
          <a:bodyPr wrap="square" lIns="0" tIns="0" rIns="0" bIns="0" rtlCol="0">
            <a:noAutofit/>
          </a:bodyPr>
          <a:lstStyle/>
          <a:p>
            <a:pPr algn="l"/>
            <a:r>
              <a:rPr lang="en-US" b="1"/>
              <a:t>Script 3: Links, views, sheets</a:t>
            </a:r>
            <a:endParaRPr lang="en-US">
              <a:solidFill>
                <a:schemeClr val="tx1"/>
              </a:solidFill>
            </a:endParaRPr>
          </a:p>
        </p:txBody>
      </p:sp>
      <p:pic>
        <p:nvPicPr>
          <p:cNvPr id="6" name="Picture 5">
            <a:extLst>
              <a:ext uri="{FF2B5EF4-FFF2-40B4-BE49-F238E27FC236}">
                <a16:creationId xmlns:a16="http://schemas.microsoft.com/office/drawing/2014/main" id="{4BCF506F-A690-494B-B8BD-E6236C727516}"/>
              </a:ext>
            </a:extLst>
          </p:cNvPr>
          <p:cNvPicPr>
            <a:picLocks noChangeAspect="1"/>
          </p:cNvPicPr>
          <p:nvPr/>
        </p:nvPicPr>
        <p:blipFill>
          <a:blip r:embed="rId3"/>
          <a:stretch>
            <a:fillRect/>
          </a:stretch>
        </p:blipFill>
        <p:spPr>
          <a:xfrm>
            <a:off x="537177" y="1264075"/>
            <a:ext cx="4803264" cy="936850"/>
          </a:xfrm>
          <a:prstGeom prst="rect">
            <a:avLst/>
          </a:prstGeom>
        </p:spPr>
      </p:pic>
      <p:pic>
        <p:nvPicPr>
          <p:cNvPr id="13" name="Picture 12">
            <a:extLst>
              <a:ext uri="{FF2B5EF4-FFF2-40B4-BE49-F238E27FC236}">
                <a16:creationId xmlns:a16="http://schemas.microsoft.com/office/drawing/2014/main" id="{A73EA176-A7A8-4CB2-ADB9-FF94E6AC8243}"/>
              </a:ext>
            </a:extLst>
          </p:cNvPr>
          <p:cNvPicPr>
            <a:picLocks noChangeAspect="1"/>
          </p:cNvPicPr>
          <p:nvPr/>
        </p:nvPicPr>
        <p:blipFill>
          <a:blip r:embed="rId4"/>
          <a:stretch>
            <a:fillRect/>
          </a:stretch>
        </p:blipFill>
        <p:spPr>
          <a:xfrm>
            <a:off x="537177" y="2244368"/>
            <a:ext cx="4803264" cy="1180410"/>
          </a:xfrm>
          <a:prstGeom prst="rect">
            <a:avLst/>
          </a:prstGeom>
        </p:spPr>
      </p:pic>
      <p:pic>
        <p:nvPicPr>
          <p:cNvPr id="17" name="Picture 16">
            <a:extLst>
              <a:ext uri="{FF2B5EF4-FFF2-40B4-BE49-F238E27FC236}">
                <a16:creationId xmlns:a16="http://schemas.microsoft.com/office/drawing/2014/main" id="{2D2F0833-3778-4D93-A1C2-1A4BE765AD40}"/>
              </a:ext>
            </a:extLst>
          </p:cNvPr>
          <p:cNvPicPr>
            <a:picLocks noChangeAspect="1"/>
          </p:cNvPicPr>
          <p:nvPr/>
        </p:nvPicPr>
        <p:blipFill>
          <a:blip r:embed="rId5"/>
          <a:stretch>
            <a:fillRect/>
          </a:stretch>
        </p:blipFill>
        <p:spPr>
          <a:xfrm>
            <a:off x="537177" y="3468221"/>
            <a:ext cx="4803264" cy="2928726"/>
          </a:xfrm>
          <a:prstGeom prst="rect">
            <a:avLst/>
          </a:prstGeom>
        </p:spPr>
      </p:pic>
    </p:spTree>
    <p:extLst>
      <p:ext uri="{BB962C8B-B14F-4D97-AF65-F5344CB8AC3E}">
        <p14:creationId xmlns:p14="http://schemas.microsoft.com/office/powerpoint/2010/main" val="4217039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16</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AB1CE4B7-90C3-414E-BF68-DD02D7FE49B6}"/>
              </a:ext>
            </a:extLst>
          </p:cNvPr>
          <p:cNvPicPr>
            <a:picLocks noChangeAspect="1"/>
          </p:cNvPicPr>
          <p:nvPr/>
        </p:nvPicPr>
        <p:blipFill>
          <a:blip r:embed="rId3"/>
          <a:stretch>
            <a:fillRect/>
          </a:stretch>
        </p:blipFill>
        <p:spPr>
          <a:xfrm>
            <a:off x="0" y="2337338"/>
            <a:ext cx="12192000" cy="2183324"/>
          </a:xfrm>
          <a:prstGeom prst="rect">
            <a:avLst/>
          </a:prstGeom>
        </p:spPr>
      </p:pic>
      <p:cxnSp>
        <p:nvCxnSpPr>
          <p:cNvPr id="6" name="Straight Arrow Connector 5">
            <a:extLst>
              <a:ext uri="{FF2B5EF4-FFF2-40B4-BE49-F238E27FC236}">
                <a16:creationId xmlns:a16="http://schemas.microsoft.com/office/drawing/2014/main" id="{192F1C69-3DA5-4390-81F6-F16A89729566}"/>
              </a:ext>
            </a:extLst>
          </p:cNvPr>
          <p:cNvCxnSpPr/>
          <p:nvPr/>
        </p:nvCxnSpPr>
        <p:spPr>
          <a:xfrm>
            <a:off x="365760" y="5134707"/>
            <a:ext cx="110138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ED800AD-7B2B-4D5B-A753-2630D74442E0}"/>
              </a:ext>
            </a:extLst>
          </p:cNvPr>
          <p:cNvSpPr/>
          <p:nvPr/>
        </p:nvSpPr>
        <p:spPr>
          <a:xfrm>
            <a:off x="0" y="2337338"/>
            <a:ext cx="2062716" cy="12564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932808-842E-49A5-B352-2686C7621CE4}"/>
              </a:ext>
            </a:extLst>
          </p:cNvPr>
          <p:cNvSpPr/>
          <p:nvPr/>
        </p:nvSpPr>
        <p:spPr>
          <a:xfrm>
            <a:off x="2404021" y="2766084"/>
            <a:ext cx="2062716" cy="12564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526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Using archi-lab.net collector to get all model and annotation categories list</a:t>
            </a:r>
          </a:p>
          <a:p>
            <a:r>
              <a:rPr lang="en-US"/>
              <a:t>Selecting all elements by category using those categories</a:t>
            </a:r>
          </a:p>
          <a:p>
            <a:r>
              <a:rPr lang="en-US"/>
              <a:t>Flattening and cleaning the list of elements</a:t>
            </a:r>
          </a:p>
          <a:p>
            <a:endParaRPr lang="en-US"/>
          </a:p>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17</a:t>
            </a:fld>
            <a:endParaRPr lang="en-US"/>
          </a:p>
        </p:txBody>
      </p:sp>
      <p:pic>
        <p:nvPicPr>
          <p:cNvPr id="10" name="Picture 9">
            <a:extLst>
              <a:ext uri="{FF2B5EF4-FFF2-40B4-BE49-F238E27FC236}">
                <a16:creationId xmlns:a16="http://schemas.microsoft.com/office/drawing/2014/main" id="{7B61C1CB-C146-4C35-8323-4ED0A0AF332F}"/>
              </a:ext>
            </a:extLst>
          </p:cNvPr>
          <p:cNvPicPr>
            <a:picLocks noChangeAspect="1"/>
          </p:cNvPicPr>
          <p:nvPr/>
        </p:nvPicPr>
        <p:blipFill>
          <a:blip r:embed="rId3"/>
          <a:stretch>
            <a:fillRect/>
          </a:stretch>
        </p:blipFill>
        <p:spPr>
          <a:xfrm>
            <a:off x="685800" y="2773394"/>
            <a:ext cx="9125571" cy="3582956"/>
          </a:xfrm>
          <a:prstGeom prst="rect">
            <a:avLst/>
          </a:prstGeom>
        </p:spPr>
      </p:pic>
    </p:spTree>
    <p:extLst>
      <p:ext uri="{BB962C8B-B14F-4D97-AF65-F5344CB8AC3E}">
        <p14:creationId xmlns:p14="http://schemas.microsoft.com/office/powerpoint/2010/main" val="4214402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586210" cy="4714875"/>
          </a:xfrm>
        </p:spPr>
        <p:txBody>
          <a:bodyPr/>
          <a:lstStyle/>
          <a:p>
            <a:r>
              <a:rPr lang="en-US"/>
              <a:t>Get all parameters from the list of elements</a:t>
            </a:r>
          </a:p>
          <a:p>
            <a:r>
              <a:rPr lang="en-US"/>
              <a:t>Convert to string and remove duplicate items</a:t>
            </a:r>
          </a:p>
          <a:p>
            <a:r>
              <a:rPr lang="en-US"/>
              <a:t>Replace any . with a space (can interfere when exporting)</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18</a:t>
            </a:fld>
            <a:endParaRPr lang="en-US"/>
          </a:p>
        </p:txBody>
      </p:sp>
      <p:pic>
        <p:nvPicPr>
          <p:cNvPr id="7" name="Picture 6">
            <a:extLst>
              <a:ext uri="{FF2B5EF4-FFF2-40B4-BE49-F238E27FC236}">
                <a16:creationId xmlns:a16="http://schemas.microsoft.com/office/drawing/2014/main" id="{5BCF4594-67D5-468E-8FC8-CE28D338C271}"/>
              </a:ext>
            </a:extLst>
          </p:cNvPr>
          <p:cNvPicPr>
            <a:picLocks noChangeAspect="1"/>
          </p:cNvPicPr>
          <p:nvPr/>
        </p:nvPicPr>
        <p:blipFill>
          <a:blip r:embed="rId3"/>
          <a:stretch>
            <a:fillRect/>
          </a:stretch>
        </p:blipFill>
        <p:spPr>
          <a:xfrm>
            <a:off x="4272010" y="1421711"/>
            <a:ext cx="7506748" cy="4934639"/>
          </a:xfrm>
          <a:prstGeom prst="rect">
            <a:avLst/>
          </a:prstGeom>
        </p:spPr>
      </p:pic>
    </p:spTree>
    <p:extLst>
      <p:ext uri="{BB962C8B-B14F-4D97-AF65-F5344CB8AC3E}">
        <p14:creationId xmlns:p14="http://schemas.microsoft.com/office/powerpoint/2010/main" val="354551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19</a:t>
            </a:fld>
            <a:endParaRPr lang="en-US"/>
          </a:p>
        </p:txBody>
      </p:sp>
      <p:pic>
        <p:nvPicPr>
          <p:cNvPr id="6" name="Picture 5">
            <a:extLst>
              <a:ext uri="{FF2B5EF4-FFF2-40B4-BE49-F238E27FC236}">
                <a16:creationId xmlns:a16="http://schemas.microsoft.com/office/drawing/2014/main" id="{70243DE4-7228-485E-B1EA-043902C95A6A}"/>
              </a:ext>
            </a:extLst>
          </p:cNvPr>
          <p:cNvPicPr>
            <a:picLocks noChangeAspect="1"/>
          </p:cNvPicPr>
          <p:nvPr/>
        </p:nvPicPr>
        <p:blipFill>
          <a:blip r:embed="rId3"/>
          <a:stretch>
            <a:fillRect/>
          </a:stretch>
        </p:blipFill>
        <p:spPr>
          <a:xfrm>
            <a:off x="3913632" y="2317750"/>
            <a:ext cx="8077200" cy="4038600"/>
          </a:xfrm>
          <a:prstGeom prst="rect">
            <a:avLst/>
          </a:prstGeom>
        </p:spPr>
      </p:pic>
      <p:sp>
        <p:nvSpPr>
          <p:cNvPr id="9" name="Content Placeholder 2">
            <a:extLst>
              <a:ext uri="{FF2B5EF4-FFF2-40B4-BE49-F238E27FC236}">
                <a16:creationId xmlns:a16="http://schemas.microsoft.com/office/drawing/2014/main" id="{80E7769A-BCCD-44FE-BA55-A2B590B0D662}"/>
              </a:ext>
            </a:extLst>
          </p:cNvPr>
          <p:cNvSpPr txBox="1">
            <a:spLocks/>
          </p:cNvSpPr>
          <p:nvPr/>
        </p:nvSpPr>
        <p:spPr>
          <a:xfrm>
            <a:off x="685800" y="1371600"/>
            <a:ext cx="10820400" cy="471487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Split the parameter fields at the : to get the Parameter and the Value</a:t>
            </a:r>
          </a:p>
          <a:p>
            <a:r>
              <a:rPr lang="en-US"/>
              <a:t>Using the count of elements in the list, empty values can be filtered out</a:t>
            </a:r>
          </a:p>
          <a:p>
            <a:r>
              <a:rPr lang="en-US"/>
              <a:t>Both grabbing and removing</a:t>
            </a:r>
            <a:br>
              <a:rPr lang="en-US"/>
            </a:br>
            <a:r>
              <a:rPr lang="en-US"/>
              <a:t>the elements at index 0 will </a:t>
            </a:r>
            <a:br>
              <a:rPr lang="en-US"/>
            </a:br>
            <a:r>
              <a:rPr lang="en-US"/>
              <a:t>create the 2 lists (parameters </a:t>
            </a:r>
            <a:br>
              <a:rPr lang="en-US"/>
            </a:br>
            <a:r>
              <a:rPr lang="en-US"/>
              <a:t>and values)</a:t>
            </a:r>
          </a:p>
          <a:p>
            <a:pPr lvl="1"/>
            <a:endParaRPr lang="en-US"/>
          </a:p>
          <a:p>
            <a:endParaRPr lang="en-US"/>
          </a:p>
        </p:txBody>
      </p:sp>
    </p:spTree>
    <p:extLst>
      <p:ext uri="{BB962C8B-B14F-4D97-AF65-F5344CB8AC3E}">
        <p14:creationId xmlns:p14="http://schemas.microsoft.com/office/powerpoint/2010/main" val="723038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5410200" cy="4714875"/>
          </a:xfrm>
        </p:spPr>
        <p:txBody>
          <a:bodyPr>
            <a:normAutofit lnSpcReduction="10000"/>
          </a:bodyPr>
          <a:lstStyle/>
          <a:p>
            <a:r>
              <a:rPr lang="en-US" b="1"/>
              <a:t>Introduction </a:t>
            </a:r>
          </a:p>
          <a:p>
            <a:pPr lvl="1"/>
            <a:r>
              <a:rPr lang="en-US"/>
              <a:t>Digital Design at Thornton Tomasetti</a:t>
            </a:r>
          </a:p>
          <a:p>
            <a:pPr lvl="1"/>
            <a:r>
              <a:rPr lang="en-US"/>
              <a:t>Speakers</a:t>
            </a:r>
          </a:p>
          <a:p>
            <a:pPr lvl="1"/>
            <a:r>
              <a:rPr lang="en-US"/>
              <a:t>Problem</a:t>
            </a:r>
          </a:p>
          <a:p>
            <a:pPr lvl="1"/>
            <a:r>
              <a:rPr lang="en-US"/>
              <a:t>Solution Outline </a:t>
            </a:r>
          </a:p>
          <a:p>
            <a:r>
              <a:rPr lang="en-US" b="1"/>
              <a:t>Live Demo</a:t>
            </a:r>
          </a:p>
          <a:p>
            <a:r>
              <a:rPr lang="en-US" b="1"/>
              <a:t>Deep Dive into Tool Components</a:t>
            </a:r>
          </a:p>
          <a:p>
            <a:pPr lvl="1"/>
            <a:r>
              <a:rPr lang="en-US"/>
              <a:t>Dynamo</a:t>
            </a:r>
          </a:p>
          <a:p>
            <a:pPr lvl="1"/>
            <a:r>
              <a:rPr lang="en-US"/>
              <a:t>Power BI </a:t>
            </a:r>
          </a:p>
          <a:p>
            <a:r>
              <a:rPr lang="en-US" b="1"/>
              <a:t>Q/A</a:t>
            </a:r>
          </a:p>
          <a:p>
            <a:pPr marL="0" indent="0">
              <a:buNone/>
            </a:pPr>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outline</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a:t>
            </a:fld>
            <a:endParaRPr lang="en-US"/>
          </a:p>
        </p:txBody>
      </p:sp>
    </p:spTree>
    <p:extLst>
      <p:ext uri="{BB962C8B-B14F-4D97-AF65-F5344CB8AC3E}">
        <p14:creationId xmlns:p14="http://schemas.microsoft.com/office/powerpoint/2010/main" val="2575113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4517135" cy="4714875"/>
          </a:xfrm>
        </p:spPr>
        <p:txBody>
          <a:bodyPr/>
          <a:lstStyle/>
          <a:p>
            <a:r>
              <a:rPr lang="en-US"/>
              <a:t>Join any values that may have been split</a:t>
            </a:r>
          </a:p>
          <a:p>
            <a:r>
              <a:rPr lang="en-US"/>
              <a:t>Remove any : left in the parameter name</a:t>
            </a:r>
          </a:p>
          <a:p>
            <a:r>
              <a:rPr lang="en-US"/>
              <a:t>Group all the values by parameter name</a:t>
            </a:r>
          </a:p>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20</a:t>
            </a:fld>
            <a:endParaRPr lang="en-US"/>
          </a:p>
        </p:txBody>
      </p:sp>
      <p:pic>
        <p:nvPicPr>
          <p:cNvPr id="7" name="Picture 6">
            <a:extLst>
              <a:ext uri="{FF2B5EF4-FFF2-40B4-BE49-F238E27FC236}">
                <a16:creationId xmlns:a16="http://schemas.microsoft.com/office/drawing/2014/main" id="{37E35817-AF78-471A-9F11-7E9DF32CB2AF}"/>
              </a:ext>
            </a:extLst>
          </p:cNvPr>
          <p:cNvPicPr>
            <a:picLocks noChangeAspect="1"/>
          </p:cNvPicPr>
          <p:nvPr/>
        </p:nvPicPr>
        <p:blipFill>
          <a:blip r:embed="rId3"/>
          <a:stretch>
            <a:fillRect/>
          </a:stretch>
        </p:blipFill>
        <p:spPr>
          <a:xfrm>
            <a:off x="5202935" y="1673469"/>
            <a:ext cx="6757319" cy="4751334"/>
          </a:xfrm>
          <a:prstGeom prst="rect">
            <a:avLst/>
          </a:prstGeom>
        </p:spPr>
      </p:pic>
    </p:spTree>
    <p:extLst>
      <p:ext uri="{BB962C8B-B14F-4D97-AF65-F5344CB8AC3E}">
        <p14:creationId xmlns:p14="http://schemas.microsoft.com/office/powerpoint/2010/main" val="2889031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345012" cy="4714875"/>
          </a:xfrm>
        </p:spPr>
        <p:txBody>
          <a:bodyPr/>
          <a:lstStyle/>
          <a:p>
            <a:r>
              <a:rPr lang="en-US"/>
              <a:t>Join the values for parameters with the same name</a:t>
            </a:r>
          </a:p>
          <a:p>
            <a:r>
              <a:rPr lang="en-US"/>
              <a:t>Add the element ID and GUID values to the front of each element</a:t>
            </a:r>
          </a:p>
          <a:p>
            <a:r>
              <a:rPr lang="en-US"/>
              <a:t>Add the elements ID and GUID keys to each parameter list</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21</a:t>
            </a:fld>
            <a:endParaRPr lang="en-US"/>
          </a:p>
        </p:txBody>
      </p:sp>
      <p:pic>
        <p:nvPicPr>
          <p:cNvPr id="9" name="Picture 8">
            <a:extLst>
              <a:ext uri="{FF2B5EF4-FFF2-40B4-BE49-F238E27FC236}">
                <a16:creationId xmlns:a16="http://schemas.microsoft.com/office/drawing/2014/main" id="{5B86C45A-BA68-4569-BE37-D3C04E24E213}"/>
              </a:ext>
            </a:extLst>
          </p:cNvPr>
          <p:cNvPicPr>
            <a:picLocks noChangeAspect="1"/>
          </p:cNvPicPr>
          <p:nvPr/>
        </p:nvPicPr>
        <p:blipFill>
          <a:blip r:embed="rId3"/>
          <a:stretch>
            <a:fillRect/>
          </a:stretch>
        </p:blipFill>
        <p:spPr>
          <a:xfrm>
            <a:off x="4030812" y="1279353"/>
            <a:ext cx="8034133" cy="4899368"/>
          </a:xfrm>
          <a:prstGeom prst="rect">
            <a:avLst/>
          </a:prstGeom>
        </p:spPr>
      </p:pic>
    </p:spTree>
    <p:extLst>
      <p:ext uri="{BB962C8B-B14F-4D97-AF65-F5344CB8AC3E}">
        <p14:creationId xmlns:p14="http://schemas.microsoft.com/office/powerpoint/2010/main" val="3749997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487330" cy="4714875"/>
          </a:xfrm>
        </p:spPr>
        <p:txBody>
          <a:bodyPr/>
          <a:lstStyle/>
          <a:p>
            <a:r>
              <a:rPr lang="en-US"/>
              <a:t>Create a list of all parameters</a:t>
            </a:r>
          </a:p>
          <a:p>
            <a:r>
              <a:rPr lang="en-US"/>
              <a:t>Create blank values for the list of parameters</a:t>
            </a:r>
          </a:p>
          <a:p>
            <a:r>
              <a:rPr lang="en-US"/>
              <a:t>Add these to the front of the values and keys lists</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22</a:t>
            </a:fld>
            <a:endParaRPr lang="en-US"/>
          </a:p>
        </p:txBody>
      </p:sp>
      <p:pic>
        <p:nvPicPr>
          <p:cNvPr id="6" name="Picture 5">
            <a:extLst>
              <a:ext uri="{FF2B5EF4-FFF2-40B4-BE49-F238E27FC236}">
                <a16:creationId xmlns:a16="http://schemas.microsoft.com/office/drawing/2014/main" id="{939D12CF-1BDF-4D2A-90BE-CCBCB4169780}"/>
              </a:ext>
            </a:extLst>
          </p:cNvPr>
          <p:cNvPicPr>
            <a:picLocks noChangeAspect="1"/>
          </p:cNvPicPr>
          <p:nvPr/>
        </p:nvPicPr>
        <p:blipFill>
          <a:blip r:embed="rId3"/>
          <a:stretch>
            <a:fillRect/>
          </a:stretch>
        </p:blipFill>
        <p:spPr>
          <a:xfrm>
            <a:off x="4173130" y="1303147"/>
            <a:ext cx="7649643" cy="4629796"/>
          </a:xfrm>
          <a:prstGeom prst="rect">
            <a:avLst/>
          </a:prstGeom>
        </p:spPr>
      </p:pic>
    </p:spTree>
    <p:extLst>
      <p:ext uri="{BB962C8B-B14F-4D97-AF65-F5344CB8AC3E}">
        <p14:creationId xmlns:p14="http://schemas.microsoft.com/office/powerpoint/2010/main" val="605809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23</a:t>
            </a:fld>
            <a:endParaRPr lang="en-US"/>
          </a:p>
        </p:txBody>
      </p:sp>
      <p:pic>
        <p:nvPicPr>
          <p:cNvPr id="6" name="Picture 5">
            <a:extLst>
              <a:ext uri="{FF2B5EF4-FFF2-40B4-BE49-F238E27FC236}">
                <a16:creationId xmlns:a16="http://schemas.microsoft.com/office/drawing/2014/main" id="{7061ADB9-32AB-4EFD-9868-3FF27C3EDF1C}"/>
              </a:ext>
            </a:extLst>
          </p:cNvPr>
          <p:cNvPicPr>
            <a:picLocks noChangeAspect="1"/>
          </p:cNvPicPr>
          <p:nvPr/>
        </p:nvPicPr>
        <p:blipFill>
          <a:blip r:embed="rId3"/>
          <a:stretch>
            <a:fillRect/>
          </a:stretch>
        </p:blipFill>
        <p:spPr>
          <a:xfrm>
            <a:off x="5062727" y="1033272"/>
            <a:ext cx="5468113" cy="5591955"/>
          </a:xfrm>
          <a:prstGeom prst="rect">
            <a:avLst/>
          </a:prstGeom>
        </p:spPr>
      </p:pic>
      <p:sp>
        <p:nvSpPr>
          <p:cNvPr id="9" name="Content Placeholder 2">
            <a:extLst>
              <a:ext uri="{FF2B5EF4-FFF2-40B4-BE49-F238E27FC236}">
                <a16:creationId xmlns:a16="http://schemas.microsoft.com/office/drawing/2014/main" id="{D14D3410-5A65-4D5F-B9EA-F4E97D815C4C}"/>
              </a:ext>
            </a:extLst>
          </p:cNvPr>
          <p:cNvSpPr txBox="1">
            <a:spLocks/>
          </p:cNvSpPr>
          <p:nvPr/>
        </p:nvSpPr>
        <p:spPr>
          <a:xfrm>
            <a:off x="685800" y="1371600"/>
            <a:ext cx="4233672" cy="471487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Create a dictionary with the parameter names and parameter values</a:t>
            </a:r>
          </a:p>
          <a:p>
            <a:r>
              <a:rPr lang="en-US"/>
              <a:t>Grab the dictionary Keys and Values</a:t>
            </a:r>
          </a:p>
          <a:p>
            <a:endParaRPr lang="en-US"/>
          </a:p>
        </p:txBody>
      </p:sp>
    </p:spTree>
    <p:extLst>
      <p:ext uri="{BB962C8B-B14F-4D97-AF65-F5344CB8AC3E}">
        <p14:creationId xmlns:p14="http://schemas.microsoft.com/office/powerpoint/2010/main" val="3486518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2913547" cy="4714875"/>
          </a:xfrm>
        </p:spPr>
        <p:txBody>
          <a:bodyPr/>
          <a:lstStyle/>
          <a:p>
            <a:r>
              <a:rPr lang="en-US"/>
              <a:t>Create a file name and path string</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24</a:t>
            </a:fld>
            <a:endParaRPr lang="en-US"/>
          </a:p>
        </p:txBody>
      </p:sp>
      <p:pic>
        <p:nvPicPr>
          <p:cNvPr id="6" name="Picture 5">
            <a:extLst>
              <a:ext uri="{FF2B5EF4-FFF2-40B4-BE49-F238E27FC236}">
                <a16:creationId xmlns:a16="http://schemas.microsoft.com/office/drawing/2014/main" id="{375B7E93-8D9D-4CC5-93BB-FC01AFCD9D70}"/>
              </a:ext>
            </a:extLst>
          </p:cNvPr>
          <p:cNvPicPr>
            <a:picLocks noChangeAspect="1"/>
          </p:cNvPicPr>
          <p:nvPr/>
        </p:nvPicPr>
        <p:blipFill>
          <a:blip r:embed="rId3"/>
          <a:stretch>
            <a:fillRect/>
          </a:stretch>
        </p:blipFill>
        <p:spPr>
          <a:xfrm>
            <a:off x="3599347" y="1666342"/>
            <a:ext cx="7906853" cy="3820058"/>
          </a:xfrm>
          <a:prstGeom prst="rect">
            <a:avLst/>
          </a:prstGeom>
        </p:spPr>
      </p:pic>
    </p:spTree>
    <p:extLst>
      <p:ext uri="{BB962C8B-B14F-4D97-AF65-F5344CB8AC3E}">
        <p14:creationId xmlns:p14="http://schemas.microsoft.com/office/powerpoint/2010/main" val="372632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4224528" cy="4714875"/>
          </a:xfrm>
        </p:spPr>
        <p:txBody>
          <a:bodyPr/>
          <a:lstStyle/>
          <a:p>
            <a:r>
              <a:rPr lang="en-US"/>
              <a:t>Convert dictionary keys and values to a JSON object</a:t>
            </a:r>
          </a:p>
          <a:p>
            <a:r>
              <a:rPr lang="en-US"/>
              <a:t>Write out the JSON</a:t>
            </a: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1 | Element Data</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25</a:t>
            </a:fld>
            <a:endParaRPr lang="en-US"/>
          </a:p>
        </p:txBody>
      </p:sp>
      <p:pic>
        <p:nvPicPr>
          <p:cNvPr id="6" name="Picture 5">
            <a:extLst>
              <a:ext uri="{FF2B5EF4-FFF2-40B4-BE49-F238E27FC236}">
                <a16:creationId xmlns:a16="http://schemas.microsoft.com/office/drawing/2014/main" id="{E04CC464-B72B-4D84-A41F-868A467A2265}"/>
              </a:ext>
            </a:extLst>
          </p:cNvPr>
          <p:cNvPicPr>
            <a:picLocks noChangeAspect="1"/>
          </p:cNvPicPr>
          <p:nvPr/>
        </p:nvPicPr>
        <p:blipFill>
          <a:blip r:embed="rId3"/>
          <a:stretch>
            <a:fillRect/>
          </a:stretch>
        </p:blipFill>
        <p:spPr>
          <a:xfrm>
            <a:off x="5109977" y="1576129"/>
            <a:ext cx="5391902" cy="3705742"/>
          </a:xfrm>
          <a:prstGeom prst="rect">
            <a:avLst/>
          </a:prstGeom>
        </p:spPr>
      </p:pic>
      <p:pic>
        <p:nvPicPr>
          <p:cNvPr id="7" name="Picture 6">
            <a:extLst>
              <a:ext uri="{FF2B5EF4-FFF2-40B4-BE49-F238E27FC236}">
                <a16:creationId xmlns:a16="http://schemas.microsoft.com/office/drawing/2014/main" id="{C192355C-C5FA-4BA5-B6F9-27FB02F2D7FF}"/>
              </a:ext>
            </a:extLst>
          </p:cNvPr>
          <p:cNvPicPr>
            <a:picLocks noChangeAspect="1"/>
          </p:cNvPicPr>
          <p:nvPr/>
        </p:nvPicPr>
        <p:blipFill>
          <a:blip r:embed="rId4"/>
          <a:stretch>
            <a:fillRect/>
          </a:stretch>
        </p:blipFill>
        <p:spPr>
          <a:xfrm>
            <a:off x="1172305" y="2493941"/>
            <a:ext cx="3618525" cy="3853914"/>
          </a:xfrm>
          <a:prstGeom prst="rect">
            <a:avLst/>
          </a:prstGeom>
        </p:spPr>
      </p:pic>
    </p:spTree>
    <p:extLst>
      <p:ext uri="{BB962C8B-B14F-4D97-AF65-F5344CB8AC3E}">
        <p14:creationId xmlns:p14="http://schemas.microsoft.com/office/powerpoint/2010/main" val="2437642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236976" cy="4714875"/>
          </a:xfrm>
        </p:spPr>
        <p:txBody>
          <a:bodyPr/>
          <a:lstStyle/>
          <a:p>
            <a:r>
              <a:rPr lang="en-US"/>
              <a:t>Select by category for both views and sheets</a:t>
            </a:r>
          </a:p>
          <a:p>
            <a:r>
              <a:rPr lang="en-US"/>
              <a:t>For views, filter our view templates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Sheet / View</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26</a:t>
            </a:fld>
            <a:endParaRPr lang="en-US"/>
          </a:p>
        </p:txBody>
      </p:sp>
      <p:pic>
        <p:nvPicPr>
          <p:cNvPr id="6" name="Picture 5">
            <a:extLst>
              <a:ext uri="{FF2B5EF4-FFF2-40B4-BE49-F238E27FC236}">
                <a16:creationId xmlns:a16="http://schemas.microsoft.com/office/drawing/2014/main" id="{347807ED-38CF-47E7-A0ED-63D28E1F90CE}"/>
              </a:ext>
            </a:extLst>
          </p:cNvPr>
          <p:cNvPicPr>
            <a:picLocks noChangeAspect="1"/>
          </p:cNvPicPr>
          <p:nvPr/>
        </p:nvPicPr>
        <p:blipFill>
          <a:blip r:embed="rId3"/>
          <a:stretch>
            <a:fillRect/>
          </a:stretch>
        </p:blipFill>
        <p:spPr>
          <a:xfrm>
            <a:off x="4005072" y="3345944"/>
            <a:ext cx="7967471" cy="3054856"/>
          </a:xfrm>
          <a:prstGeom prst="rect">
            <a:avLst/>
          </a:prstGeom>
        </p:spPr>
      </p:pic>
      <p:pic>
        <p:nvPicPr>
          <p:cNvPr id="11" name="Picture 10">
            <a:extLst>
              <a:ext uri="{FF2B5EF4-FFF2-40B4-BE49-F238E27FC236}">
                <a16:creationId xmlns:a16="http://schemas.microsoft.com/office/drawing/2014/main" id="{C0EEBCB7-DC01-4528-AE45-3BB96092E66B}"/>
              </a:ext>
            </a:extLst>
          </p:cNvPr>
          <p:cNvPicPr>
            <a:picLocks noChangeAspect="1"/>
          </p:cNvPicPr>
          <p:nvPr/>
        </p:nvPicPr>
        <p:blipFill>
          <a:blip r:embed="rId4"/>
          <a:stretch>
            <a:fillRect/>
          </a:stretch>
        </p:blipFill>
        <p:spPr>
          <a:xfrm>
            <a:off x="4005072" y="946268"/>
            <a:ext cx="6503584" cy="2331474"/>
          </a:xfrm>
          <a:prstGeom prst="rect">
            <a:avLst/>
          </a:prstGeom>
        </p:spPr>
      </p:pic>
    </p:spTree>
    <p:extLst>
      <p:ext uri="{BB962C8B-B14F-4D97-AF65-F5344CB8AC3E}">
        <p14:creationId xmlns:p14="http://schemas.microsoft.com/office/powerpoint/2010/main" val="1748097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8193024" cy="2212867"/>
          </a:xfrm>
        </p:spPr>
        <p:txBody>
          <a:bodyPr/>
          <a:lstStyle/>
          <a:p>
            <a:r>
              <a:rPr lang="en-US"/>
              <a:t>Center of the graph is identical to the elements graph</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Sheet / View</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27</a:t>
            </a:fld>
            <a:endParaRPr lang="en-US"/>
          </a:p>
        </p:txBody>
      </p:sp>
      <p:pic>
        <p:nvPicPr>
          <p:cNvPr id="7" name="Picture 6">
            <a:extLst>
              <a:ext uri="{FF2B5EF4-FFF2-40B4-BE49-F238E27FC236}">
                <a16:creationId xmlns:a16="http://schemas.microsoft.com/office/drawing/2014/main" id="{0605D4A1-2BE6-44EF-9368-8000A4CB472D}"/>
              </a:ext>
            </a:extLst>
          </p:cNvPr>
          <p:cNvPicPr>
            <a:picLocks noChangeAspect="1"/>
          </p:cNvPicPr>
          <p:nvPr/>
        </p:nvPicPr>
        <p:blipFill>
          <a:blip r:embed="rId3"/>
          <a:stretch>
            <a:fillRect/>
          </a:stretch>
        </p:blipFill>
        <p:spPr>
          <a:xfrm>
            <a:off x="109728" y="3584467"/>
            <a:ext cx="11972544" cy="2816333"/>
          </a:xfrm>
          <a:prstGeom prst="rect">
            <a:avLst/>
          </a:prstGeom>
        </p:spPr>
      </p:pic>
    </p:spTree>
    <p:extLst>
      <p:ext uri="{BB962C8B-B14F-4D97-AF65-F5344CB8AC3E}">
        <p14:creationId xmlns:p14="http://schemas.microsoft.com/office/powerpoint/2010/main" val="1913294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236976" cy="4714875"/>
          </a:xfrm>
        </p:spPr>
        <p:txBody>
          <a:bodyPr/>
          <a:lstStyle/>
          <a:p>
            <a:r>
              <a:rPr lang="en-US"/>
              <a:t>Create dictionary, create JSON and export are all the same from elements graph</a:t>
            </a:r>
          </a:p>
          <a:p>
            <a:r>
              <a:rPr lang="en-US"/>
              <a:t>Connected category name to file name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Sheet / View</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28</a:t>
            </a:fld>
            <a:endParaRPr lang="en-US"/>
          </a:p>
        </p:txBody>
      </p:sp>
      <p:pic>
        <p:nvPicPr>
          <p:cNvPr id="7" name="Picture 6">
            <a:extLst>
              <a:ext uri="{FF2B5EF4-FFF2-40B4-BE49-F238E27FC236}">
                <a16:creationId xmlns:a16="http://schemas.microsoft.com/office/drawing/2014/main" id="{3D4EF9B1-8732-46D9-B57D-27D6184A054E}"/>
              </a:ext>
            </a:extLst>
          </p:cNvPr>
          <p:cNvPicPr>
            <a:picLocks noChangeAspect="1"/>
          </p:cNvPicPr>
          <p:nvPr/>
        </p:nvPicPr>
        <p:blipFill>
          <a:blip r:embed="rId3"/>
          <a:stretch>
            <a:fillRect/>
          </a:stretch>
        </p:blipFill>
        <p:spPr>
          <a:xfrm>
            <a:off x="4259837" y="1159453"/>
            <a:ext cx="7601519" cy="5139167"/>
          </a:xfrm>
          <a:prstGeom prst="rect">
            <a:avLst/>
          </a:prstGeom>
        </p:spPr>
      </p:pic>
      <p:pic>
        <p:nvPicPr>
          <p:cNvPr id="10" name="Picture 9">
            <a:extLst>
              <a:ext uri="{FF2B5EF4-FFF2-40B4-BE49-F238E27FC236}">
                <a16:creationId xmlns:a16="http://schemas.microsoft.com/office/drawing/2014/main" id="{E5F5E964-E717-42B8-A922-3EBE50AE2A79}"/>
              </a:ext>
            </a:extLst>
          </p:cNvPr>
          <p:cNvPicPr>
            <a:picLocks noChangeAspect="1"/>
          </p:cNvPicPr>
          <p:nvPr/>
        </p:nvPicPr>
        <p:blipFill rotWithShape="1">
          <a:blip r:embed="rId4"/>
          <a:srcRect l="27540" t="36294" b="14240"/>
          <a:stretch/>
        </p:blipFill>
        <p:spPr>
          <a:xfrm>
            <a:off x="2770632" y="5202935"/>
            <a:ext cx="889926" cy="603505"/>
          </a:xfrm>
          <a:prstGeom prst="rect">
            <a:avLst/>
          </a:prstGeom>
        </p:spPr>
      </p:pic>
      <p:cxnSp>
        <p:nvCxnSpPr>
          <p:cNvPr id="13" name="Straight Connector 12">
            <a:extLst>
              <a:ext uri="{FF2B5EF4-FFF2-40B4-BE49-F238E27FC236}">
                <a16:creationId xmlns:a16="http://schemas.microsoft.com/office/drawing/2014/main" id="{1F6292BE-A8A4-49FB-823E-C28F47DD6B52}"/>
              </a:ext>
            </a:extLst>
          </p:cNvPr>
          <p:cNvCxnSpPr/>
          <p:nvPr/>
        </p:nvCxnSpPr>
        <p:spPr>
          <a:xfrm>
            <a:off x="3660558" y="5513832"/>
            <a:ext cx="59927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4120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Most of the links graph is the same as views/sheets</a:t>
            </a:r>
          </a:p>
          <a:p>
            <a:endParaRPr lang="en-US"/>
          </a:p>
          <a:p>
            <a:endParaRPr lang="en-US"/>
          </a:p>
          <a:p>
            <a:endParaRPr lang="en-US"/>
          </a:p>
          <a:p>
            <a:endParaRPr lang="en-US"/>
          </a:p>
          <a:p>
            <a:endParaRPr lang="en-US"/>
          </a:p>
          <a:p>
            <a:r>
              <a:rPr lang="en-US"/>
              <a:t>Exceptions</a:t>
            </a:r>
          </a:p>
          <a:p>
            <a:pPr lvl="1"/>
            <a:r>
              <a:rPr lang="en-US"/>
              <a:t>Get links using archi-lab.net node</a:t>
            </a:r>
          </a:p>
          <a:p>
            <a:pPr lvl="1"/>
            <a:r>
              <a:rPr lang="en-US"/>
              <a:t>Add the link name and path to parameter list</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Links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29</a:t>
            </a:fld>
            <a:endParaRPr lang="en-US"/>
          </a:p>
        </p:txBody>
      </p:sp>
      <p:pic>
        <p:nvPicPr>
          <p:cNvPr id="9" name="Picture 8">
            <a:extLst>
              <a:ext uri="{FF2B5EF4-FFF2-40B4-BE49-F238E27FC236}">
                <a16:creationId xmlns:a16="http://schemas.microsoft.com/office/drawing/2014/main" id="{F2FB9C96-CC53-4C79-8E6D-72F5E10745EE}"/>
              </a:ext>
            </a:extLst>
          </p:cNvPr>
          <p:cNvPicPr>
            <a:picLocks noChangeAspect="1"/>
          </p:cNvPicPr>
          <p:nvPr/>
        </p:nvPicPr>
        <p:blipFill>
          <a:blip r:embed="rId3"/>
          <a:stretch>
            <a:fillRect/>
          </a:stretch>
        </p:blipFill>
        <p:spPr>
          <a:xfrm>
            <a:off x="178308" y="1936648"/>
            <a:ext cx="11835384" cy="2210047"/>
          </a:xfrm>
          <a:prstGeom prst="rect">
            <a:avLst/>
          </a:prstGeom>
        </p:spPr>
      </p:pic>
      <p:pic>
        <p:nvPicPr>
          <p:cNvPr id="11" name="Picture 10">
            <a:extLst>
              <a:ext uri="{FF2B5EF4-FFF2-40B4-BE49-F238E27FC236}">
                <a16:creationId xmlns:a16="http://schemas.microsoft.com/office/drawing/2014/main" id="{7BDB6CD6-9ADD-4E24-8996-6FD023FE2FF0}"/>
              </a:ext>
            </a:extLst>
          </p:cNvPr>
          <p:cNvPicPr>
            <a:picLocks noChangeAspect="1"/>
          </p:cNvPicPr>
          <p:nvPr/>
        </p:nvPicPr>
        <p:blipFill>
          <a:blip r:embed="rId4"/>
          <a:stretch>
            <a:fillRect/>
          </a:stretch>
        </p:blipFill>
        <p:spPr>
          <a:xfrm>
            <a:off x="6583880" y="4284598"/>
            <a:ext cx="1426263" cy="1663974"/>
          </a:xfrm>
          <a:prstGeom prst="rect">
            <a:avLst/>
          </a:prstGeom>
        </p:spPr>
      </p:pic>
      <p:pic>
        <p:nvPicPr>
          <p:cNvPr id="13" name="Picture 12">
            <a:extLst>
              <a:ext uri="{FF2B5EF4-FFF2-40B4-BE49-F238E27FC236}">
                <a16:creationId xmlns:a16="http://schemas.microsoft.com/office/drawing/2014/main" id="{EF416436-1F23-4457-B1E2-63F8D717C0C4}"/>
              </a:ext>
            </a:extLst>
          </p:cNvPr>
          <p:cNvPicPr>
            <a:picLocks noChangeAspect="1"/>
          </p:cNvPicPr>
          <p:nvPr/>
        </p:nvPicPr>
        <p:blipFill>
          <a:blip r:embed="rId5"/>
          <a:stretch>
            <a:fillRect/>
          </a:stretch>
        </p:blipFill>
        <p:spPr>
          <a:xfrm>
            <a:off x="9062969" y="4284598"/>
            <a:ext cx="1408334" cy="2010328"/>
          </a:xfrm>
          <a:prstGeom prst="rect">
            <a:avLst/>
          </a:prstGeom>
        </p:spPr>
      </p:pic>
    </p:spTree>
    <p:extLst>
      <p:ext uri="{BB962C8B-B14F-4D97-AF65-F5344CB8AC3E}">
        <p14:creationId xmlns:p14="http://schemas.microsoft.com/office/powerpoint/2010/main" val="2283124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Digital Design (D2) at Thornton Tomasetti</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introduction</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a:t>
            </a:fld>
            <a:endParaRPr lang="en-US"/>
          </a:p>
        </p:txBody>
      </p:sp>
      <p:sp>
        <p:nvSpPr>
          <p:cNvPr id="8" name="Content Placeholder 2">
            <a:extLst>
              <a:ext uri="{FF2B5EF4-FFF2-40B4-BE49-F238E27FC236}">
                <a16:creationId xmlns:a16="http://schemas.microsoft.com/office/drawing/2014/main" id="{1B0926DB-C7B1-4D76-9F49-E98F44F6E210}"/>
              </a:ext>
            </a:extLst>
          </p:cNvPr>
          <p:cNvSpPr txBox="1">
            <a:spLocks/>
          </p:cNvSpPr>
          <p:nvPr/>
        </p:nvSpPr>
        <p:spPr>
          <a:xfrm>
            <a:off x="6928339" y="4719165"/>
            <a:ext cx="4722985" cy="1819747"/>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a:solidFill>
                  <a:schemeClr val="accent5"/>
                </a:solidFill>
              </a:rPr>
              <a:t>Why?</a:t>
            </a:r>
            <a:br>
              <a:rPr lang="en-US" b="1">
                <a:solidFill>
                  <a:schemeClr val="accent5"/>
                </a:solidFill>
              </a:rPr>
            </a:br>
            <a:br>
              <a:rPr lang="en-US" b="1">
                <a:solidFill>
                  <a:schemeClr val="accent5"/>
                </a:solidFill>
              </a:rPr>
            </a:br>
            <a:r>
              <a:rPr lang="en-US"/>
              <a:t>So project teams can do work that is worth their time; to focus on high value, high impact problems rather than the commodity activities.</a:t>
            </a:r>
            <a:br>
              <a:rPr lang="en-US" b="1">
                <a:solidFill>
                  <a:schemeClr val="accent5"/>
                </a:solidFill>
              </a:rPr>
            </a:br>
            <a:endParaRPr lang="en-US" b="1">
              <a:solidFill>
                <a:schemeClr val="accent5"/>
              </a:solidFill>
            </a:endParaRPr>
          </a:p>
          <a:p>
            <a:endParaRPr lang="en-US" b="1">
              <a:solidFill>
                <a:schemeClr val="accent5"/>
              </a:solidFill>
            </a:endParaRPr>
          </a:p>
          <a:p>
            <a:endParaRPr lang="en-US" b="1">
              <a:solidFill>
                <a:schemeClr val="accent5"/>
              </a:solidFill>
            </a:endParaRPr>
          </a:p>
        </p:txBody>
      </p:sp>
      <p:pic>
        <p:nvPicPr>
          <p:cNvPr id="10" name="Picture 4" descr="Image result for sinek golden circle">
            <a:extLst>
              <a:ext uri="{FF2B5EF4-FFF2-40B4-BE49-F238E27FC236}">
                <a16:creationId xmlns:a16="http://schemas.microsoft.com/office/drawing/2014/main" id="{0DCA536E-2834-43B7-916E-746F828EB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384" y="1082650"/>
            <a:ext cx="3587686" cy="340975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D55FCD49-3B43-4F7C-B1C6-DB959805602C}"/>
              </a:ext>
            </a:extLst>
          </p:cNvPr>
          <p:cNvSpPr/>
          <p:nvPr/>
        </p:nvSpPr>
        <p:spPr>
          <a:xfrm>
            <a:off x="3720231" y="4388861"/>
            <a:ext cx="2469553" cy="1357405"/>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9CF87FB-5EEA-41CB-8470-CF6794043C2D}"/>
              </a:ext>
            </a:extLst>
          </p:cNvPr>
          <p:cNvSpPr/>
          <p:nvPr/>
        </p:nvSpPr>
        <p:spPr>
          <a:xfrm>
            <a:off x="696478" y="1906676"/>
            <a:ext cx="1948247" cy="719797"/>
          </a:xfrm>
          <a:prstGeom prst="round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sz="2400"/>
              <a:t>Design</a:t>
            </a:r>
            <a:br>
              <a:rPr lang="en-US" sz="2400"/>
            </a:br>
            <a:r>
              <a:rPr lang="en-US" sz="2400"/>
              <a:t>Practices</a:t>
            </a:r>
          </a:p>
        </p:txBody>
      </p:sp>
      <p:sp>
        <p:nvSpPr>
          <p:cNvPr id="16" name="Rectangle: Rounded Corners 15">
            <a:extLst>
              <a:ext uri="{FF2B5EF4-FFF2-40B4-BE49-F238E27FC236}">
                <a16:creationId xmlns:a16="http://schemas.microsoft.com/office/drawing/2014/main" id="{71E6E53D-D083-4214-89C0-D0B27B8708AF}"/>
              </a:ext>
            </a:extLst>
          </p:cNvPr>
          <p:cNvSpPr/>
          <p:nvPr/>
        </p:nvSpPr>
        <p:spPr>
          <a:xfrm>
            <a:off x="685799" y="2626473"/>
            <a:ext cx="1988929" cy="3450601"/>
          </a:xfrm>
          <a:prstGeom prst="round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285750" indent="-285750">
              <a:buFont typeface="Arial" panose="020B0604020202020204" pitchFamily="34" charset="0"/>
              <a:buChar char="•"/>
            </a:pPr>
            <a:r>
              <a:rPr lang="en-US" sz="1600"/>
              <a:t>Structural Engineering</a:t>
            </a:r>
            <a:br>
              <a:rPr lang="en-US" sz="1600"/>
            </a:br>
            <a:endParaRPr lang="en-US" sz="1600"/>
          </a:p>
          <a:p>
            <a:pPr marL="285750" indent="-285750">
              <a:buFont typeface="Arial" panose="020B0604020202020204" pitchFamily="34" charset="0"/>
              <a:buChar char="•"/>
            </a:pPr>
            <a:r>
              <a:rPr lang="en-US" sz="1600"/>
              <a:t>Construction Engineering</a:t>
            </a:r>
            <a:br>
              <a:rPr lang="en-US" sz="1600"/>
            </a:br>
            <a:endParaRPr lang="en-US" sz="1600"/>
          </a:p>
          <a:p>
            <a:pPr marL="285750" indent="-285750">
              <a:buFont typeface="Arial" panose="020B0604020202020204" pitchFamily="34" charset="0"/>
              <a:buChar char="•"/>
            </a:pPr>
            <a:r>
              <a:rPr lang="en-US" sz="1600"/>
              <a:t>Protective Design</a:t>
            </a:r>
            <a:br>
              <a:rPr lang="en-US" sz="1600"/>
            </a:br>
            <a:endParaRPr lang="en-US" sz="1600"/>
          </a:p>
          <a:p>
            <a:pPr marL="285750" indent="-285750">
              <a:buFont typeface="Arial" panose="020B0604020202020204" pitchFamily="34" charset="0"/>
              <a:buChar char="•"/>
            </a:pPr>
            <a:r>
              <a:rPr lang="en-US" sz="1600"/>
              <a:t>Forensics</a:t>
            </a:r>
            <a:br>
              <a:rPr lang="en-US" sz="1600"/>
            </a:br>
            <a:endParaRPr lang="en-US" sz="1600"/>
          </a:p>
          <a:p>
            <a:pPr marL="285750" indent="-285750">
              <a:buFont typeface="Arial" panose="020B0604020202020204" pitchFamily="34" charset="0"/>
              <a:buChar char="•"/>
            </a:pPr>
            <a:r>
              <a:rPr lang="en-US" sz="1600"/>
              <a:t>Renewal</a:t>
            </a:r>
          </a:p>
        </p:txBody>
      </p:sp>
      <p:pic>
        <p:nvPicPr>
          <p:cNvPr id="20" name="Picture 19" descr="Shape&#10;&#10;Description automatically generated with medium confidence">
            <a:extLst>
              <a:ext uri="{FF2B5EF4-FFF2-40B4-BE49-F238E27FC236}">
                <a16:creationId xmlns:a16="http://schemas.microsoft.com/office/drawing/2014/main" id="{7BB9CE4E-90D7-4798-B985-CA2178F296E8}"/>
              </a:ext>
            </a:extLst>
          </p:cNvPr>
          <p:cNvPicPr>
            <a:picLocks noChangeAspect="1"/>
          </p:cNvPicPr>
          <p:nvPr/>
        </p:nvPicPr>
        <p:blipFill rotWithShape="1">
          <a:blip r:embed="rId4"/>
          <a:srcRect l="22610" t="57872"/>
          <a:stretch/>
        </p:blipFill>
        <p:spPr>
          <a:xfrm>
            <a:off x="4270359" y="4815092"/>
            <a:ext cx="1336972" cy="449525"/>
          </a:xfrm>
          <a:prstGeom prst="rect">
            <a:avLst/>
          </a:prstGeom>
        </p:spPr>
      </p:pic>
      <p:sp>
        <p:nvSpPr>
          <p:cNvPr id="4" name="Oval 3">
            <a:extLst>
              <a:ext uri="{FF2B5EF4-FFF2-40B4-BE49-F238E27FC236}">
                <a16:creationId xmlns:a16="http://schemas.microsoft.com/office/drawing/2014/main" id="{0F0721D1-8B9F-4E9C-9267-414CD5013EB7}"/>
              </a:ext>
            </a:extLst>
          </p:cNvPr>
          <p:cNvSpPr/>
          <p:nvPr/>
        </p:nvSpPr>
        <p:spPr>
          <a:xfrm>
            <a:off x="2306384" y="3213923"/>
            <a:ext cx="2715065" cy="15052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t>Digital Design</a:t>
            </a:r>
          </a:p>
        </p:txBody>
      </p:sp>
      <p:sp>
        <p:nvSpPr>
          <p:cNvPr id="12" name="Oval 11">
            <a:extLst>
              <a:ext uri="{FF2B5EF4-FFF2-40B4-BE49-F238E27FC236}">
                <a16:creationId xmlns:a16="http://schemas.microsoft.com/office/drawing/2014/main" id="{1CE64750-73CD-4DF2-BA81-83D8436522A2}"/>
              </a:ext>
            </a:extLst>
          </p:cNvPr>
          <p:cNvSpPr/>
          <p:nvPr/>
        </p:nvSpPr>
        <p:spPr>
          <a:xfrm>
            <a:off x="3771750" y="2075299"/>
            <a:ext cx="3001109" cy="1795975"/>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400"/>
              <a:t>Information Technology</a:t>
            </a:r>
          </a:p>
        </p:txBody>
      </p:sp>
    </p:spTree>
    <p:extLst>
      <p:ext uri="{BB962C8B-B14F-4D97-AF65-F5344CB8AC3E}">
        <p14:creationId xmlns:p14="http://schemas.microsoft.com/office/powerpoint/2010/main" val="3381353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E7A3BA-DCD0-4E9A-932F-BF60C14EEC6C}"/>
              </a:ext>
            </a:extLst>
          </p:cNvPr>
          <p:cNvPicPr>
            <a:picLocks noChangeAspect="1"/>
          </p:cNvPicPr>
          <p:nvPr/>
        </p:nvPicPr>
        <p:blipFill rotWithShape="1">
          <a:blip r:embed="rId3"/>
          <a:srcRect t="3061"/>
          <a:stretch/>
        </p:blipFill>
        <p:spPr>
          <a:xfrm>
            <a:off x="5095169" y="928076"/>
            <a:ext cx="5970584" cy="3566850"/>
          </a:xfrm>
          <a:prstGeom prst="rect">
            <a:avLst/>
          </a:prstGeom>
        </p:spPr>
      </p:pic>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3867912" cy="4714875"/>
          </a:xfrm>
        </p:spPr>
        <p:txBody>
          <a:bodyPr/>
          <a:lstStyle/>
          <a:p>
            <a:r>
              <a:rPr lang="en-US"/>
              <a:t>Use </a:t>
            </a:r>
            <a:r>
              <a:rPr lang="en-US" err="1"/>
              <a:t>GetWarnings</a:t>
            </a:r>
            <a:r>
              <a:rPr lang="en-US"/>
              <a:t> node to collect warnings</a:t>
            </a:r>
          </a:p>
          <a:p>
            <a:r>
              <a:rPr lang="en-US"/>
              <a:t>Extract the severity and descriptions</a:t>
            </a:r>
          </a:p>
          <a:p>
            <a:r>
              <a:rPr lang="en-US"/>
              <a:t>Reformat the list </a:t>
            </a:r>
          </a:p>
          <a:p>
            <a:r>
              <a:rPr lang="en-US"/>
              <a:t>Creating dictionary, JSON format, and file export are the same</a:t>
            </a:r>
          </a:p>
          <a:p>
            <a:pPr marL="0" indent="0">
              <a:buNone/>
            </a:pPr>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Warnings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30</a:t>
            </a:fld>
            <a:endParaRPr lang="en-US"/>
          </a:p>
        </p:txBody>
      </p:sp>
      <p:pic>
        <p:nvPicPr>
          <p:cNvPr id="11" name="Picture 10">
            <a:extLst>
              <a:ext uri="{FF2B5EF4-FFF2-40B4-BE49-F238E27FC236}">
                <a16:creationId xmlns:a16="http://schemas.microsoft.com/office/drawing/2014/main" id="{B96F1285-088A-4DC6-972B-64579865F7F3}"/>
              </a:ext>
            </a:extLst>
          </p:cNvPr>
          <p:cNvPicPr>
            <a:picLocks noChangeAspect="1"/>
          </p:cNvPicPr>
          <p:nvPr/>
        </p:nvPicPr>
        <p:blipFill>
          <a:blip r:embed="rId4"/>
          <a:stretch>
            <a:fillRect/>
          </a:stretch>
        </p:blipFill>
        <p:spPr>
          <a:xfrm>
            <a:off x="5095169" y="4522213"/>
            <a:ext cx="4226706" cy="2199262"/>
          </a:xfrm>
          <a:prstGeom prst="rect">
            <a:avLst/>
          </a:prstGeom>
        </p:spPr>
      </p:pic>
    </p:spTree>
    <p:extLst>
      <p:ext uri="{BB962C8B-B14F-4D97-AF65-F5344CB8AC3E}">
        <p14:creationId xmlns:p14="http://schemas.microsoft.com/office/powerpoint/2010/main" val="3525198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To save time, sheets / views / links are in the same graph</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Sheet / View / Link / Warnings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31</a:t>
            </a:fld>
            <a:endParaRPr lang="en-US"/>
          </a:p>
        </p:txBody>
      </p:sp>
      <p:pic>
        <p:nvPicPr>
          <p:cNvPr id="9" name="Picture 8">
            <a:extLst>
              <a:ext uri="{FF2B5EF4-FFF2-40B4-BE49-F238E27FC236}">
                <a16:creationId xmlns:a16="http://schemas.microsoft.com/office/drawing/2014/main" id="{97CB1B53-0B13-4894-A319-CA61D4F599E0}"/>
              </a:ext>
            </a:extLst>
          </p:cNvPr>
          <p:cNvPicPr>
            <a:picLocks noChangeAspect="1"/>
          </p:cNvPicPr>
          <p:nvPr/>
        </p:nvPicPr>
        <p:blipFill>
          <a:blip r:embed="rId3"/>
          <a:stretch>
            <a:fillRect/>
          </a:stretch>
        </p:blipFill>
        <p:spPr>
          <a:xfrm>
            <a:off x="2441448" y="1767056"/>
            <a:ext cx="7796034" cy="4633744"/>
          </a:xfrm>
          <a:prstGeom prst="rect">
            <a:avLst/>
          </a:prstGeom>
        </p:spPr>
      </p:pic>
    </p:spTree>
    <p:extLst>
      <p:ext uri="{BB962C8B-B14F-4D97-AF65-F5344CB8AC3E}">
        <p14:creationId xmlns:p14="http://schemas.microsoft.com/office/powerpoint/2010/main" val="3873864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Speed</a:t>
            </a:r>
          </a:p>
          <a:p>
            <a:pPr lvl="1"/>
            <a:r>
              <a:rPr lang="en-US"/>
              <a:t>Limit the extraction to model or annotation elements</a:t>
            </a:r>
          </a:p>
          <a:p>
            <a:pPr lvl="1"/>
            <a:r>
              <a:rPr lang="en-US"/>
              <a:t>Limit the extraction by category</a:t>
            </a:r>
          </a:p>
          <a:p>
            <a:pPr marL="457200" lvl="1" indent="0">
              <a:buNone/>
            </a:pPr>
            <a:br>
              <a:rPr lang="en-US"/>
            </a:br>
            <a:endParaRPr lang="en-US"/>
          </a:p>
          <a:p>
            <a:r>
              <a:rPr lang="en-US"/>
              <a:t>Consistency </a:t>
            </a:r>
          </a:p>
          <a:p>
            <a:pPr lvl="1"/>
            <a:r>
              <a:rPr lang="en-US"/>
              <a:t>Limit the extraction to specific parameters</a:t>
            </a:r>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script 2 | Customizing the Script</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32</a:t>
            </a:fld>
            <a:endParaRPr lang="en-US"/>
          </a:p>
        </p:txBody>
      </p:sp>
      <p:pic>
        <p:nvPicPr>
          <p:cNvPr id="6" name="Picture 5">
            <a:extLst>
              <a:ext uri="{FF2B5EF4-FFF2-40B4-BE49-F238E27FC236}">
                <a16:creationId xmlns:a16="http://schemas.microsoft.com/office/drawing/2014/main" id="{E95EAA57-403F-4BF7-993F-41EA6EAE1B14}"/>
              </a:ext>
            </a:extLst>
          </p:cNvPr>
          <p:cNvPicPr>
            <a:picLocks noChangeAspect="1"/>
          </p:cNvPicPr>
          <p:nvPr/>
        </p:nvPicPr>
        <p:blipFill>
          <a:blip r:embed="rId2"/>
          <a:stretch>
            <a:fillRect/>
          </a:stretch>
        </p:blipFill>
        <p:spPr>
          <a:xfrm>
            <a:off x="7458415" y="2538818"/>
            <a:ext cx="4298677" cy="1650530"/>
          </a:xfrm>
          <a:prstGeom prst="rect">
            <a:avLst/>
          </a:prstGeom>
        </p:spPr>
      </p:pic>
      <p:pic>
        <p:nvPicPr>
          <p:cNvPr id="7" name="Picture 6">
            <a:extLst>
              <a:ext uri="{FF2B5EF4-FFF2-40B4-BE49-F238E27FC236}">
                <a16:creationId xmlns:a16="http://schemas.microsoft.com/office/drawing/2014/main" id="{96B64C56-7368-4132-BEC5-C152E569A1DD}"/>
              </a:ext>
            </a:extLst>
          </p:cNvPr>
          <p:cNvPicPr>
            <a:picLocks noChangeAspect="1"/>
          </p:cNvPicPr>
          <p:nvPr/>
        </p:nvPicPr>
        <p:blipFill>
          <a:blip r:embed="rId3"/>
          <a:stretch>
            <a:fillRect/>
          </a:stretch>
        </p:blipFill>
        <p:spPr>
          <a:xfrm>
            <a:off x="7458415" y="1371600"/>
            <a:ext cx="4208230" cy="1092521"/>
          </a:xfrm>
          <a:prstGeom prst="rect">
            <a:avLst/>
          </a:prstGeom>
        </p:spPr>
      </p:pic>
      <p:pic>
        <p:nvPicPr>
          <p:cNvPr id="9" name="Picture 8">
            <a:extLst>
              <a:ext uri="{FF2B5EF4-FFF2-40B4-BE49-F238E27FC236}">
                <a16:creationId xmlns:a16="http://schemas.microsoft.com/office/drawing/2014/main" id="{74DA7941-AB43-4D85-93CD-705E791A95EB}"/>
              </a:ext>
            </a:extLst>
          </p:cNvPr>
          <p:cNvPicPr>
            <a:picLocks noChangeAspect="1"/>
          </p:cNvPicPr>
          <p:nvPr/>
        </p:nvPicPr>
        <p:blipFill>
          <a:blip r:embed="rId4"/>
          <a:stretch>
            <a:fillRect/>
          </a:stretch>
        </p:blipFill>
        <p:spPr>
          <a:xfrm>
            <a:off x="5782320" y="3876791"/>
            <a:ext cx="2628107" cy="2378603"/>
          </a:xfrm>
          <a:prstGeom prst="rect">
            <a:avLst/>
          </a:prstGeom>
        </p:spPr>
      </p:pic>
    </p:spTree>
    <p:extLst>
      <p:ext uri="{BB962C8B-B14F-4D97-AF65-F5344CB8AC3E}">
        <p14:creationId xmlns:p14="http://schemas.microsoft.com/office/powerpoint/2010/main" val="4097145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lstStyle/>
          <a:p>
            <a:r>
              <a:rPr lang="en-US"/>
              <a:t>Elements in view</a:t>
            </a:r>
          </a:p>
          <a:p>
            <a:r>
              <a:rPr lang="en-US"/>
              <a:t>File/ Project level info</a:t>
            </a:r>
          </a:p>
          <a:p>
            <a:r>
              <a:rPr lang="en-US"/>
              <a:t>Loaded, unplaced content</a:t>
            </a:r>
          </a:p>
          <a:p>
            <a:r>
              <a:rPr lang="en-US"/>
              <a:t>Overlapping elements</a:t>
            </a:r>
          </a:p>
          <a:p>
            <a:r>
              <a:rPr lang="en-US"/>
              <a:t>Geometry data</a:t>
            </a:r>
          </a:p>
          <a:p>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Expanding the Script(s)</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33</a:t>
            </a:fld>
            <a:endParaRPr lang="en-US"/>
          </a:p>
        </p:txBody>
      </p:sp>
    </p:spTree>
    <p:extLst>
      <p:ext uri="{BB962C8B-B14F-4D97-AF65-F5344CB8AC3E}">
        <p14:creationId xmlns:p14="http://schemas.microsoft.com/office/powerpoint/2010/main" val="3121479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a:xfrm>
            <a:off x="2546349" y="2749874"/>
            <a:ext cx="8959851" cy="784634"/>
          </a:xfrm>
        </p:spPr>
        <p:txBody>
          <a:bodyPr/>
          <a:lstStyle/>
          <a:p>
            <a:r>
              <a:rPr lang="en-US"/>
              <a:t>Import data into power bi</a:t>
            </a:r>
          </a:p>
        </p:txBody>
      </p:sp>
      <p:sp>
        <p:nvSpPr>
          <p:cNvPr id="4" name="Rectangle: Rounded Corners 3">
            <a:extLst>
              <a:ext uri="{FF2B5EF4-FFF2-40B4-BE49-F238E27FC236}">
                <a16:creationId xmlns:a16="http://schemas.microsoft.com/office/drawing/2014/main" id="{C6AD4F0A-1601-412A-8BD8-E8B05CD6E6F8}"/>
              </a:ext>
            </a:extLst>
          </p:cNvPr>
          <p:cNvSpPr/>
          <p:nvPr/>
        </p:nvSpPr>
        <p:spPr>
          <a:xfrm>
            <a:off x="4101643" y="273651"/>
            <a:ext cx="3492226"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 name="Group 4">
            <a:extLst>
              <a:ext uri="{FF2B5EF4-FFF2-40B4-BE49-F238E27FC236}">
                <a16:creationId xmlns:a16="http://schemas.microsoft.com/office/drawing/2014/main" id="{511519E2-35D7-4504-A63D-AE62146374FB}"/>
              </a:ext>
            </a:extLst>
          </p:cNvPr>
          <p:cNvGrpSpPr/>
          <p:nvPr/>
        </p:nvGrpSpPr>
        <p:grpSpPr>
          <a:xfrm>
            <a:off x="5208122" y="445777"/>
            <a:ext cx="2296518" cy="966924"/>
            <a:chOff x="4666628" y="1743525"/>
            <a:chExt cx="2111001" cy="888814"/>
          </a:xfrm>
        </p:grpSpPr>
        <p:pic>
          <p:nvPicPr>
            <p:cNvPr id="6" name="Picture 5" descr="Icon&#10;&#10;Description automatically generated">
              <a:extLst>
                <a:ext uri="{FF2B5EF4-FFF2-40B4-BE49-F238E27FC236}">
                  <a16:creationId xmlns:a16="http://schemas.microsoft.com/office/drawing/2014/main" id="{D6E41E04-9B9A-464A-88CA-14E54968D127}"/>
                </a:ext>
              </a:extLst>
            </p:cNvPr>
            <p:cNvPicPr>
              <a:picLocks noChangeAspect="1"/>
            </p:cNvPicPr>
            <p:nvPr/>
          </p:nvPicPr>
          <p:blipFill>
            <a:blip r:embed="rId3"/>
            <a:stretch>
              <a:fillRect/>
            </a:stretch>
          </p:blipFill>
          <p:spPr>
            <a:xfrm>
              <a:off x="5211499" y="1743525"/>
              <a:ext cx="888814" cy="888814"/>
            </a:xfrm>
            <a:prstGeom prst="rect">
              <a:avLst/>
            </a:prstGeom>
          </p:spPr>
        </p:pic>
        <p:sp>
          <p:nvSpPr>
            <p:cNvPr id="8" name="TextBox 7">
              <a:extLst>
                <a:ext uri="{FF2B5EF4-FFF2-40B4-BE49-F238E27FC236}">
                  <a16:creationId xmlns:a16="http://schemas.microsoft.com/office/drawing/2014/main" id="{2BA6CCD6-5084-42A8-83C4-D74DE2365EBD}"/>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9" name="Arrow: Right 8">
              <a:extLst>
                <a:ext uri="{FF2B5EF4-FFF2-40B4-BE49-F238E27FC236}">
                  <a16:creationId xmlns:a16="http://schemas.microsoft.com/office/drawing/2014/main" id="{C9D04FA8-F35D-45CE-8F4E-439810C95EA1}"/>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11" name="Picture 10" descr="Icon&#10;&#10;Description automatically generated">
            <a:extLst>
              <a:ext uri="{FF2B5EF4-FFF2-40B4-BE49-F238E27FC236}">
                <a16:creationId xmlns:a16="http://schemas.microsoft.com/office/drawing/2014/main" id="{66B8E0B8-B617-47B6-ACCC-87E3EDB83872}"/>
              </a:ext>
            </a:extLst>
          </p:cNvPr>
          <p:cNvPicPr>
            <a:picLocks noChangeAspect="1"/>
          </p:cNvPicPr>
          <p:nvPr/>
        </p:nvPicPr>
        <p:blipFill>
          <a:blip r:embed="rId4"/>
          <a:stretch>
            <a:fillRect/>
          </a:stretch>
        </p:blipFill>
        <p:spPr>
          <a:xfrm>
            <a:off x="569892" y="397890"/>
            <a:ext cx="1074874" cy="1074874"/>
          </a:xfrm>
          <a:prstGeom prst="rect">
            <a:avLst/>
          </a:prstGeom>
        </p:spPr>
      </p:pic>
      <p:pic>
        <p:nvPicPr>
          <p:cNvPr id="12" name="Picture 11" descr="Icon&#10;&#10;Description automatically generated">
            <a:extLst>
              <a:ext uri="{FF2B5EF4-FFF2-40B4-BE49-F238E27FC236}">
                <a16:creationId xmlns:a16="http://schemas.microsoft.com/office/drawing/2014/main" id="{59E239C7-223F-4612-9051-D9E22D39A0E9}"/>
              </a:ext>
            </a:extLst>
          </p:cNvPr>
          <p:cNvPicPr>
            <a:picLocks noChangeAspect="1"/>
          </p:cNvPicPr>
          <p:nvPr/>
        </p:nvPicPr>
        <p:blipFill>
          <a:blip r:embed="rId5"/>
          <a:stretch>
            <a:fillRect/>
          </a:stretch>
        </p:blipFill>
        <p:spPr>
          <a:xfrm>
            <a:off x="2399335" y="434705"/>
            <a:ext cx="977995" cy="977995"/>
          </a:xfrm>
          <a:prstGeom prst="rect">
            <a:avLst/>
          </a:prstGeom>
        </p:spPr>
      </p:pic>
      <p:grpSp>
        <p:nvGrpSpPr>
          <p:cNvPr id="13" name="Group 12">
            <a:extLst>
              <a:ext uri="{FF2B5EF4-FFF2-40B4-BE49-F238E27FC236}">
                <a16:creationId xmlns:a16="http://schemas.microsoft.com/office/drawing/2014/main" id="{327C060D-01C0-4761-9E4D-7EDDFE578BDF}"/>
              </a:ext>
            </a:extLst>
          </p:cNvPr>
          <p:cNvGrpSpPr/>
          <p:nvPr/>
        </p:nvGrpSpPr>
        <p:grpSpPr>
          <a:xfrm>
            <a:off x="4031303" y="355139"/>
            <a:ext cx="1245449" cy="1124303"/>
            <a:chOff x="4013464" y="4955648"/>
            <a:chExt cx="1144839" cy="1033480"/>
          </a:xfrm>
        </p:grpSpPr>
        <p:pic>
          <p:nvPicPr>
            <p:cNvPr id="14" name="Picture 2" descr="Json-file Icons - SVG and PNG Json-file Icons | Noun Project">
              <a:extLst>
                <a:ext uri="{FF2B5EF4-FFF2-40B4-BE49-F238E27FC236}">
                  <a16:creationId xmlns:a16="http://schemas.microsoft.com/office/drawing/2014/main" id="{E7F5D9DF-6133-48FE-94DE-2822D2DF9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BA12E80-CBFE-4571-A92F-D519C277471F}"/>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16" name="Arrow: Right 15">
            <a:extLst>
              <a:ext uri="{FF2B5EF4-FFF2-40B4-BE49-F238E27FC236}">
                <a16:creationId xmlns:a16="http://schemas.microsoft.com/office/drawing/2014/main" id="{CB738BD1-B167-44D4-AC7B-405EDF14AB8F}"/>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A453ACDF-6AAB-4865-914B-FB4E76709A11}"/>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822AEF82-EA9D-4B2F-805F-2D18BF6D76C9}"/>
              </a:ext>
            </a:extLst>
          </p:cNvPr>
          <p:cNvPicPr>
            <a:picLocks noChangeAspect="1"/>
          </p:cNvPicPr>
          <p:nvPr/>
        </p:nvPicPr>
        <p:blipFill>
          <a:blip r:embed="rId3"/>
          <a:stretch>
            <a:fillRect/>
          </a:stretch>
        </p:blipFill>
        <p:spPr>
          <a:xfrm>
            <a:off x="8225593" y="445777"/>
            <a:ext cx="966924" cy="966924"/>
          </a:xfrm>
          <a:prstGeom prst="rect">
            <a:avLst/>
          </a:prstGeom>
        </p:spPr>
      </p:pic>
      <p:sp>
        <p:nvSpPr>
          <p:cNvPr id="19" name="TextBox 18">
            <a:extLst>
              <a:ext uri="{FF2B5EF4-FFF2-40B4-BE49-F238E27FC236}">
                <a16:creationId xmlns:a16="http://schemas.microsoft.com/office/drawing/2014/main" id="{49834C23-D017-4C70-BCFD-AF5BF3B2F6E7}"/>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0" name="Arrow: Right 19">
            <a:extLst>
              <a:ext uri="{FF2B5EF4-FFF2-40B4-BE49-F238E27FC236}">
                <a16:creationId xmlns:a16="http://schemas.microsoft.com/office/drawing/2014/main" id="{DBEB75AE-CD30-440D-B5BD-E2101D016E27}"/>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0FCB1AB7-8957-4864-BF72-7413ACD9220E}"/>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D12B4D4-FD86-4B90-8337-31AB964F2302}"/>
              </a:ext>
            </a:extLst>
          </p:cNvPr>
          <p:cNvGrpSpPr/>
          <p:nvPr/>
        </p:nvGrpSpPr>
        <p:grpSpPr>
          <a:xfrm>
            <a:off x="10872171" y="466502"/>
            <a:ext cx="914400" cy="914400"/>
            <a:chOff x="10770624" y="368279"/>
            <a:chExt cx="1134096" cy="1134096"/>
          </a:xfrm>
        </p:grpSpPr>
        <p:sp>
          <p:nvSpPr>
            <p:cNvPr id="23" name="Oval 22">
              <a:extLst>
                <a:ext uri="{FF2B5EF4-FFF2-40B4-BE49-F238E27FC236}">
                  <a16:creationId xmlns:a16="http://schemas.microsoft.com/office/drawing/2014/main" id="{33DF471F-C45C-45FE-A2E0-F1CC4CF6C58F}"/>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4" name="Graphic 23" descr="Lightbulb and gear with solid fill">
              <a:extLst>
                <a:ext uri="{FF2B5EF4-FFF2-40B4-BE49-F238E27FC236}">
                  <a16:creationId xmlns:a16="http://schemas.microsoft.com/office/drawing/2014/main" id="{82182298-1306-47B0-B7BD-DDB71BA94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40293" y="437948"/>
              <a:ext cx="994758" cy="994758"/>
            </a:xfrm>
            <a:prstGeom prst="rect">
              <a:avLst/>
            </a:prstGeom>
          </p:spPr>
        </p:pic>
      </p:grpSp>
      <p:sp>
        <p:nvSpPr>
          <p:cNvPr id="25" name="Title 6">
            <a:extLst>
              <a:ext uri="{FF2B5EF4-FFF2-40B4-BE49-F238E27FC236}">
                <a16:creationId xmlns:a16="http://schemas.microsoft.com/office/drawing/2014/main" id="{45A427C7-529F-4F54-8EE7-68351B639A19}"/>
              </a:ext>
            </a:extLst>
          </p:cNvPr>
          <p:cNvSpPr txBox="1">
            <a:spLocks/>
          </p:cNvSpPr>
          <p:nvPr/>
        </p:nvSpPr>
        <p:spPr>
          <a:xfrm>
            <a:off x="6995082" y="3784600"/>
            <a:ext cx="3092452" cy="351042"/>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600" b="1" kern="1200" cap="all" spc="200" baseline="0">
                <a:solidFill>
                  <a:schemeClr val="bg1"/>
                </a:solidFill>
                <a:latin typeface="+mj-lt"/>
                <a:ea typeface="+mj-ea"/>
                <a:cs typeface="+mj-cs"/>
              </a:defRPr>
            </a:lvl1pPr>
          </a:lstStyle>
          <a:p>
            <a:r>
              <a:rPr lang="en-US" sz="2000" i="1"/>
              <a:t>…as an end-user</a:t>
            </a:r>
          </a:p>
        </p:txBody>
      </p:sp>
    </p:spTree>
    <p:extLst>
      <p:ext uri="{BB962C8B-B14F-4D97-AF65-F5344CB8AC3E}">
        <p14:creationId xmlns:p14="http://schemas.microsoft.com/office/powerpoint/2010/main" val="3846190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9274878" cy="4381500"/>
          </a:xfrm>
        </p:spPr>
        <p:txBody>
          <a:bodyPr>
            <a:normAutofit/>
          </a:bodyPr>
          <a:lstStyle/>
          <a:p>
            <a:pPr marL="0" indent="0">
              <a:buNone/>
            </a:pPr>
            <a:r>
              <a:rPr lang="en-US" b="1" u="sng"/>
              <a:t>Desktop</a:t>
            </a:r>
          </a:p>
          <a:p>
            <a:r>
              <a:rPr lang="en-US"/>
              <a:t>Consistently clean and process model data automatically</a:t>
            </a:r>
          </a:p>
          <a:p>
            <a:r>
              <a:rPr lang="en-US"/>
              <a:t>Powerful beyond Excel…and Revit UI sucks for analysis</a:t>
            </a:r>
          </a:p>
          <a:p>
            <a:r>
              <a:rPr lang="en-US"/>
              <a:t>Desktop App is free and comes with most features (try before buying Pro)</a:t>
            </a:r>
          </a:p>
          <a:p>
            <a:r>
              <a:rPr lang="en-US"/>
              <a:t>Self-service tool empower users, does not require process ownership</a:t>
            </a:r>
          </a:p>
          <a:p>
            <a:pPr marL="0" indent="0">
              <a:buNone/>
            </a:pPr>
            <a:r>
              <a:rPr lang="en-US" b="1" u="sng"/>
              <a:t>Pro (and higher)</a:t>
            </a:r>
          </a:p>
          <a:p>
            <a:r>
              <a:rPr lang="en-US"/>
              <a:t>Collaborative features - web-based and centralized access (single source of truth)</a:t>
            </a:r>
          </a:p>
          <a:p>
            <a:r>
              <a:rPr lang="en-US"/>
              <a:t>Integrates well with Microsoft products, especially Teams and </a:t>
            </a:r>
            <a:r>
              <a:rPr lang="en-US" err="1"/>
              <a:t>Sharepoint</a:t>
            </a:r>
            <a:endParaRPr lang="en-US"/>
          </a:p>
          <a:p>
            <a:r>
              <a:rPr lang="en-US"/>
              <a:t>Scheduled data refreshes to optimize workflow for end-users</a:t>
            </a:r>
          </a:p>
          <a:p>
            <a:endParaRPr lang="en-US"/>
          </a:p>
          <a:p>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a:xfrm>
            <a:off x="685800" y="1182359"/>
            <a:ext cx="8039391" cy="457200"/>
          </a:xfrm>
        </p:spPr>
        <p:txBody>
          <a:bodyPr/>
          <a:lstStyle/>
          <a:p>
            <a:r>
              <a:rPr lang="en-US"/>
              <a:t>Shifts focus from processing to consuming / interpreting data</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Why power bi?</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35</a:t>
            </a:fld>
            <a:endParaRPr lang="en-US"/>
          </a:p>
        </p:txBody>
      </p:sp>
      <p:sp>
        <p:nvSpPr>
          <p:cNvPr id="8" name="Speech Bubble: Rectangle with Corners Rounded 7">
            <a:extLst>
              <a:ext uri="{FF2B5EF4-FFF2-40B4-BE49-F238E27FC236}">
                <a16:creationId xmlns:a16="http://schemas.microsoft.com/office/drawing/2014/main" id="{2B42AA35-543E-4216-81C6-8037AD56445D}"/>
              </a:ext>
            </a:extLst>
          </p:cNvPr>
          <p:cNvSpPr/>
          <p:nvPr/>
        </p:nvSpPr>
        <p:spPr>
          <a:xfrm>
            <a:off x="8359972" y="266369"/>
            <a:ext cx="2974163" cy="763745"/>
          </a:xfrm>
          <a:prstGeom prst="wedgeRoundRectCallout">
            <a:avLst>
              <a:gd name="adj1" fmla="val -33554"/>
              <a:gd name="adj2" fmla="val 90256"/>
              <a:gd name="adj3" fmla="val 16667"/>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i="1"/>
              <a:t>TT delivers data</a:t>
            </a:r>
            <a:br>
              <a:rPr lang="en-US" i="1"/>
            </a:br>
            <a:r>
              <a:rPr lang="en-US" i="1"/>
              <a:t>via Power BI platform</a:t>
            </a:r>
          </a:p>
        </p:txBody>
      </p:sp>
    </p:spTree>
    <p:extLst>
      <p:ext uri="{BB962C8B-B14F-4D97-AF65-F5344CB8AC3E}">
        <p14:creationId xmlns:p14="http://schemas.microsoft.com/office/powerpoint/2010/main" val="1578101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3DC6E7-498C-7C46-8143-358356B3CCD7}"/>
              </a:ext>
            </a:extLst>
          </p:cNvPr>
          <p:cNvSpPr>
            <a:spLocks noGrp="1"/>
          </p:cNvSpPr>
          <p:nvPr>
            <p:ph type="title"/>
          </p:nvPr>
        </p:nvSpPr>
        <p:spPr>
          <a:xfrm>
            <a:off x="685800" y="1200692"/>
            <a:ext cx="3483528" cy="1047589"/>
          </a:xfrm>
        </p:spPr>
        <p:txBody>
          <a:bodyPr/>
          <a:lstStyle/>
          <a:p>
            <a:r>
              <a:rPr lang="en-US"/>
              <a:t>Preparation </a:t>
            </a:r>
            <a:br>
              <a:rPr lang="en-US"/>
            </a:br>
            <a:r>
              <a:rPr lang="en-US"/>
              <a:t>Checklist</a:t>
            </a:r>
          </a:p>
        </p:txBody>
      </p:sp>
      <p:sp>
        <p:nvSpPr>
          <p:cNvPr id="13" name="Rectangle 12">
            <a:extLst>
              <a:ext uri="{FF2B5EF4-FFF2-40B4-BE49-F238E27FC236}">
                <a16:creationId xmlns:a16="http://schemas.microsoft.com/office/drawing/2014/main" id="{FA34178B-AA91-0B4E-8401-AE4FEC4CD978}"/>
              </a:ext>
            </a:extLst>
          </p:cNvPr>
          <p:cNvSpPr/>
          <p:nvPr/>
        </p:nvSpPr>
        <p:spPr>
          <a:xfrm>
            <a:off x="4411663"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7" name="Rectangle 16">
            <a:extLst>
              <a:ext uri="{FF2B5EF4-FFF2-40B4-BE49-F238E27FC236}">
                <a16:creationId xmlns:a16="http://schemas.microsoft.com/office/drawing/2014/main" id="{C56A8488-11CE-ED4B-8909-6CCB2C53DDD6}"/>
              </a:ext>
            </a:extLst>
          </p:cNvPr>
          <p:cNvSpPr/>
          <p:nvPr/>
        </p:nvSpPr>
        <p:spPr>
          <a:xfrm>
            <a:off x="8137526"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8" name="Rectangle 17">
            <a:extLst>
              <a:ext uri="{FF2B5EF4-FFF2-40B4-BE49-F238E27FC236}">
                <a16:creationId xmlns:a16="http://schemas.microsoft.com/office/drawing/2014/main" id="{1224587D-9EFA-9847-892B-31D8E041E786}"/>
              </a:ext>
            </a:extLst>
          </p:cNvPr>
          <p:cNvSpPr/>
          <p:nvPr/>
        </p:nvSpPr>
        <p:spPr>
          <a:xfrm>
            <a:off x="4411662" y="0"/>
            <a:ext cx="7780337" cy="16106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r>
              <a:rPr lang="en-US" sz="2800" b="1">
                <a:solidFill>
                  <a:schemeClr val="bg1"/>
                </a:solidFill>
                <a:latin typeface="Arial" panose="020B0604020202020204" pitchFamily="34" charset="0"/>
                <a:cs typeface="Arial" panose="020B0604020202020204" pitchFamily="34" charset="0"/>
              </a:rPr>
              <a:t>Check</a:t>
            </a:r>
            <a:r>
              <a:rPr lang="en-US" sz="3200" b="1">
                <a:solidFill>
                  <a:schemeClr val="bg1"/>
                </a:solidFill>
                <a:latin typeface="Arial" panose="020B0604020202020204" pitchFamily="34" charset="0"/>
                <a:cs typeface="Arial" panose="020B0604020202020204" pitchFamily="34" charset="0"/>
              </a:rPr>
              <a:t> your version of Power BI</a:t>
            </a:r>
          </a:p>
          <a:p>
            <a:pPr marL="457200" indent="-457200">
              <a:buFont typeface="Arial" panose="020B0604020202020204" pitchFamily="34" charset="0"/>
              <a:buChar char="•"/>
            </a:pPr>
            <a:r>
              <a:rPr lang="en-US"/>
              <a:t>Template made w/ May 2022 update</a:t>
            </a:r>
          </a:p>
          <a:p>
            <a:pPr marL="457200" indent="-457200">
              <a:buFont typeface="Arial" panose="020B0604020202020204" pitchFamily="34" charset="0"/>
              <a:buChar char="•"/>
            </a:pPr>
            <a:r>
              <a:rPr lang="en-US"/>
              <a:t>Power BI not backwards compatible for this version, </a:t>
            </a:r>
            <a:br>
              <a:rPr lang="en-US"/>
            </a:br>
            <a:r>
              <a:rPr lang="en-US"/>
              <a:t>so must use this version or later</a:t>
            </a:r>
            <a:endParaRPr lang="en-US" b="1">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C2077D68-06B3-B047-9A07-9DE33101AFEE}"/>
              </a:ext>
            </a:extLst>
          </p:cNvPr>
          <p:cNvSpPr/>
          <p:nvPr/>
        </p:nvSpPr>
        <p:spPr>
          <a:xfrm>
            <a:off x="4411662" y="1610686"/>
            <a:ext cx="7780338" cy="1220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pPr>
              <a:lnSpc>
                <a:spcPct val="90000"/>
              </a:lnSpc>
            </a:pPr>
            <a:r>
              <a:rPr lang="en-US" sz="2800" b="1">
                <a:solidFill>
                  <a:schemeClr val="bg1"/>
                </a:solidFill>
                <a:latin typeface="Arial" panose="020B0604020202020204" pitchFamily="34" charset="0"/>
                <a:cs typeface="Arial" panose="020B0604020202020204" pitchFamily="34" charset="0"/>
              </a:rPr>
              <a:t>Organize JSON files into single folder</a:t>
            </a:r>
          </a:p>
        </p:txBody>
      </p:sp>
      <p:sp>
        <p:nvSpPr>
          <p:cNvPr id="20" name="Rectangle 19">
            <a:extLst>
              <a:ext uri="{FF2B5EF4-FFF2-40B4-BE49-F238E27FC236}">
                <a16:creationId xmlns:a16="http://schemas.microsoft.com/office/drawing/2014/main" id="{45359ADE-7BB3-D049-AAC5-6571560BAAA4}"/>
              </a:ext>
            </a:extLst>
          </p:cNvPr>
          <p:cNvSpPr/>
          <p:nvPr/>
        </p:nvSpPr>
        <p:spPr>
          <a:xfrm>
            <a:off x="4411662" y="2829441"/>
            <a:ext cx="7780337" cy="40285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t" anchorCtr="0">
            <a:noAutofit/>
          </a:bodyPr>
          <a:lstStyle/>
          <a:p>
            <a:pPr>
              <a:lnSpc>
                <a:spcPct val="90000"/>
              </a:lnSpc>
            </a:pPr>
            <a:br>
              <a:rPr lang="en-US" sz="3200" b="1">
                <a:solidFill>
                  <a:schemeClr val="bg1"/>
                </a:solidFill>
                <a:latin typeface="Arial" panose="020B0604020202020204" pitchFamily="34" charset="0"/>
                <a:cs typeface="Arial" panose="020B0604020202020204" pitchFamily="34" charset="0"/>
              </a:rPr>
            </a:br>
            <a:r>
              <a:rPr lang="en-US" sz="3200" b="1">
                <a:solidFill>
                  <a:schemeClr val="bg1"/>
                </a:solidFill>
                <a:latin typeface="Arial" panose="020B0604020202020204" pitchFamily="34" charset="0"/>
                <a:cs typeface="Arial" panose="020B0604020202020204" pitchFamily="34" charset="0"/>
              </a:rPr>
              <a:t>Turn off Auto-Detect Relationships</a:t>
            </a:r>
          </a:p>
          <a:p>
            <a:pPr marL="285750" indent="-285750">
              <a:lnSpc>
                <a:spcPct val="90000"/>
              </a:lnSpc>
              <a:buFont typeface="Arial" panose="020B0604020202020204" pitchFamily="34" charset="0"/>
              <a:buChar char="•"/>
            </a:pPr>
            <a:r>
              <a:rPr lang="en-US"/>
              <a:t>Power BI frequently and incorrectly tries to relate tables </a:t>
            </a:r>
          </a:p>
          <a:p>
            <a:pPr marL="285750" indent="-285750">
              <a:lnSpc>
                <a:spcPct val="90000"/>
              </a:lnSpc>
              <a:buFont typeface="Arial" panose="020B0604020202020204" pitchFamily="34" charset="0"/>
              <a:buChar char="•"/>
            </a:pPr>
            <a:r>
              <a:rPr lang="en-US"/>
              <a:t>Unexpected relationships can over constrain model and create refresh issues</a:t>
            </a:r>
          </a:p>
          <a:p>
            <a:pPr marL="285750" indent="-285750">
              <a:lnSpc>
                <a:spcPct val="90000"/>
              </a:lnSpc>
              <a:buFont typeface="Arial" panose="020B0604020202020204" pitchFamily="34" charset="0"/>
              <a:buChar char="•"/>
            </a:pPr>
            <a:r>
              <a:rPr lang="en-US"/>
              <a:t>Turn this off (if not already turned off)</a:t>
            </a:r>
          </a:p>
          <a:p>
            <a:pPr marL="285750" indent="-285750">
              <a:lnSpc>
                <a:spcPct val="90000"/>
              </a:lnSpc>
              <a:buFont typeface="Arial" panose="020B0604020202020204" pitchFamily="34" charset="0"/>
              <a:buChar char="•"/>
            </a:pPr>
            <a:endParaRPr lang="en-US"/>
          </a:p>
          <a:p>
            <a:pPr marL="285750" indent="-285750">
              <a:lnSpc>
                <a:spcPct val="90000"/>
              </a:lnSpc>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File &gt; Options and setting &gt; Options &gt; Current File: Data Load</a:t>
            </a:r>
          </a:p>
          <a:p>
            <a:pPr>
              <a:lnSpc>
                <a:spcPct val="90000"/>
              </a:lnSpc>
            </a:pPr>
            <a:endParaRPr lang="en-US" sz="2000" b="1">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D00BAAD-2FE7-E541-A429-4EBC66B3A6E2}"/>
              </a:ext>
            </a:extLst>
          </p:cNvPr>
          <p:cNvSpPr/>
          <p:nvPr/>
        </p:nvSpPr>
        <p:spPr>
          <a:xfrm>
            <a:off x="684724" y="247802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8">
            <a:extLst>
              <a:ext uri="{FF2B5EF4-FFF2-40B4-BE49-F238E27FC236}">
                <a16:creationId xmlns:a16="http://schemas.microsoft.com/office/drawing/2014/main" id="{02D08B58-090F-43F0-AEC3-2C163B6103A3}"/>
              </a:ext>
            </a:extLst>
          </p:cNvPr>
          <p:cNvSpPr txBox="1">
            <a:spLocks/>
          </p:cNvSpPr>
          <p:nvPr/>
        </p:nvSpPr>
        <p:spPr>
          <a:xfrm>
            <a:off x="685800" y="2829441"/>
            <a:ext cx="3619500" cy="965807"/>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i="1">
                <a:solidFill>
                  <a:schemeClr val="tx2"/>
                </a:solidFill>
              </a:rPr>
              <a:t>When using Power BI template…</a:t>
            </a:r>
            <a:endParaRPr lang="en-US" i="1"/>
          </a:p>
        </p:txBody>
      </p:sp>
      <p:pic>
        <p:nvPicPr>
          <p:cNvPr id="3" name="Picture 2">
            <a:extLst>
              <a:ext uri="{FF2B5EF4-FFF2-40B4-BE49-F238E27FC236}">
                <a16:creationId xmlns:a16="http://schemas.microsoft.com/office/drawing/2014/main" id="{6DEFDEA8-0EC6-4F59-BA99-0538791BF218}"/>
              </a:ext>
            </a:extLst>
          </p:cNvPr>
          <p:cNvPicPr>
            <a:picLocks noChangeAspect="1"/>
          </p:cNvPicPr>
          <p:nvPr/>
        </p:nvPicPr>
        <p:blipFill>
          <a:blip r:embed="rId3"/>
          <a:stretch>
            <a:fillRect/>
          </a:stretch>
        </p:blipFill>
        <p:spPr>
          <a:xfrm>
            <a:off x="6590994" y="5506038"/>
            <a:ext cx="3791951" cy="1158348"/>
          </a:xfrm>
          <a:prstGeom prst="rect">
            <a:avLst/>
          </a:prstGeom>
        </p:spPr>
      </p:pic>
    </p:spTree>
    <p:extLst>
      <p:ext uri="{BB962C8B-B14F-4D97-AF65-F5344CB8AC3E}">
        <p14:creationId xmlns:p14="http://schemas.microsoft.com/office/powerpoint/2010/main" val="3698562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What the developers sees (PQ) versus what the end user sees (report editor)</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Anatomy of Power bi </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37</a:t>
            </a:fld>
            <a:endParaRPr lang="en-US"/>
          </a:p>
        </p:txBody>
      </p:sp>
      <p:sp>
        <p:nvSpPr>
          <p:cNvPr id="8" name="Rectangle 7">
            <a:extLst>
              <a:ext uri="{FF2B5EF4-FFF2-40B4-BE49-F238E27FC236}">
                <a16:creationId xmlns:a16="http://schemas.microsoft.com/office/drawing/2014/main" id="{194DCDC5-2D84-4C51-B753-69001A8FDE88}"/>
              </a:ext>
            </a:extLst>
          </p:cNvPr>
          <p:cNvSpPr/>
          <p:nvPr/>
        </p:nvSpPr>
        <p:spPr>
          <a:xfrm>
            <a:off x="7236307" y="2490527"/>
            <a:ext cx="4556051" cy="1070378"/>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sz="2400" b="1">
                <a:solidFill>
                  <a:schemeClr val="bg1"/>
                </a:solidFill>
              </a:rPr>
              <a:t>Report Editor</a:t>
            </a:r>
          </a:p>
          <a:p>
            <a:pPr algn="ctr"/>
            <a:r>
              <a:rPr lang="en-US" sz="1600" i="1">
                <a:solidFill>
                  <a:schemeClr val="bg1"/>
                </a:solidFill>
              </a:rPr>
              <a:t>Define the intended user experience, </a:t>
            </a:r>
          </a:p>
          <a:p>
            <a:pPr algn="ctr"/>
            <a:r>
              <a:rPr lang="en-US" sz="1600" i="1">
                <a:solidFill>
                  <a:schemeClr val="bg1"/>
                </a:solidFill>
              </a:rPr>
              <a:t>customize the display of information</a:t>
            </a:r>
          </a:p>
        </p:txBody>
      </p:sp>
      <p:sp>
        <p:nvSpPr>
          <p:cNvPr id="10" name="Rectangle 9">
            <a:extLst>
              <a:ext uri="{FF2B5EF4-FFF2-40B4-BE49-F238E27FC236}">
                <a16:creationId xmlns:a16="http://schemas.microsoft.com/office/drawing/2014/main" id="{190EA974-3B44-4DE7-9E05-8E4811BE6473}"/>
              </a:ext>
            </a:extLst>
          </p:cNvPr>
          <p:cNvSpPr/>
          <p:nvPr/>
        </p:nvSpPr>
        <p:spPr>
          <a:xfrm>
            <a:off x="2528187" y="2490527"/>
            <a:ext cx="4556051" cy="1070378"/>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pPr algn="ctr"/>
            <a:r>
              <a:rPr lang="en-US" sz="2400" b="1">
                <a:solidFill>
                  <a:schemeClr val="bg1"/>
                </a:solidFill>
              </a:rPr>
              <a:t>Power Query Editor</a:t>
            </a:r>
          </a:p>
          <a:p>
            <a:pPr algn="ctr"/>
            <a:r>
              <a:rPr lang="en-US" sz="1600" i="1">
                <a:solidFill>
                  <a:schemeClr val="bg1"/>
                </a:solidFill>
              </a:rPr>
              <a:t>Transform and optimize the flow of data </a:t>
            </a:r>
            <a:br>
              <a:rPr lang="en-US" sz="1600" i="1">
                <a:solidFill>
                  <a:schemeClr val="bg1"/>
                </a:solidFill>
              </a:rPr>
            </a:br>
            <a:r>
              <a:rPr lang="en-US" sz="1600" i="1">
                <a:solidFill>
                  <a:schemeClr val="bg1"/>
                </a:solidFill>
              </a:rPr>
              <a:t>that all users will consume</a:t>
            </a:r>
          </a:p>
          <a:p>
            <a:pPr algn="ctr"/>
            <a:endParaRPr lang="en-US" b="1">
              <a:solidFill>
                <a:schemeClr val="bg1"/>
              </a:solidFill>
            </a:endParaRPr>
          </a:p>
          <a:p>
            <a:pPr algn="ctr"/>
            <a:endParaRPr lang="en-US" b="1">
              <a:solidFill>
                <a:schemeClr val="bg1"/>
              </a:solidFill>
            </a:endParaRPr>
          </a:p>
          <a:p>
            <a:pPr algn="ctr"/>
            <a:endParaRPr lang="en-US">
              <a:solidFill>
                <a:schemeClr val="bg1"/>
              </a:solidFill>
            </a:endParaRPr>
          </a:p>
          <a:p>
            <a:pPr algn="ctr"/>
            <a:endParaRPr lang="en-US">
              <a:solidFill>
                <a:schemeClr val="bg1"/>
              </a:solidFill>
            </a:endParaRPr>
          </a:p>
        </p:txBody>
      </p:sp>
      <p:sp>
        <p:nvSpPr>
          <p:cNvPr id="12" name="Rectangle 11">
            <a:extLst>
              <a:ext uri="{FF2B5EF4-FFF2-40B4-BE49-F238E27FC236}">
                <a16:creationId xmlns:a16="http://schemas.microsoft.com/office/drawing/2014/main" id="{0B098D22-C70E-48D8-B8B4-54FAF48FE1C1}"/>
              </a:ext>
            </a:extLst>
          </p:cNvPr>
          <p:cNvSpPr/>
          <p:nvPr/>
        </p:nvSpPr>
        <p:spPr>
          <a:xfrm>
            <a:off x="2528186" y="3655127"/>
            <a:ext cx="4556051" cy="66651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i="1">
                <a:solidFill>
                  <a:schemeClr val="bg1"/>
                </a:solidFill>
              </a:rPr>
              <a:t>Process data so end users don’t have to</a:t>
            </a:r>
            <a:endParaRPr lang="en-US" sz="1600">
              <a:solidFill>
                <a:schemeClr val="bg1"/>
              </a:solidFill>
            </a:endParaRPr>
          </a:p>
        </p:txBody>
      </p:sp>
      <p:sp>
        <p:nvSpPr>
          <p:cNvPr id="13" name="Rectangle 12">
            <a:extLst>
              <a:ext uri="{FF2B5EF4-FFF2-40B4-BE49-F238E27FC236}">
                <a16:creationId xmlns:a16="http://schemas.microsoft.com/office/drawing/2014/main" id="{CDA86E72-5396-4F56-888C-2E70BAE2A034}"/>
              </a:ext>
            </a:extLst>
          </p:cNvPr>
          <p:cNvSpPr/>
          <p:nvPr/>
        </p:nvSpPr>
        <p:spPr>
          <a:xfrm>
            <a:off x="7236307" y="3655128"/>
            <a:ext cx="4556051" cy="6665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0" i="1">
                <a:solidFill>
                  <a:schemeClr val="bg2"/>
                </a:solidFill>
              </a:rPr>
              <a:t>Make reports useful and usable</a:t>
            </a:r>
          </a:p>
        </p:txBody>
      </p:sp>
      <p:sp>
        <p:nvSpPr>
          <p:cNvPr id="20" name="Rectangle 19">
            <a:extLst>
              <a:ext uri="{FF2B5EF4-FFF2-40B4-BE49-F238E27FC236}">
                <a16:creationId xmlns:a16="http://schemas.microsoft.com/office/drawing/2014/main" id="{626CA672-DC69-4228-98B7-D06371F876C4}"/>
              </a:ext>
            </a:extLst>
          </p:cNvPr>
          <p:cNvSpPr/>
          <p:nvPr/>
        </p:nvSpPr>
        <p:spPr>
          <a:xfrm>
            <a:off x="7779553" y="5676039"/>
            <a:ext cx="1414315" cy="4836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b="1" i="1">
                <a:solidFill>
                  <a:schemeClr val="bg2"/>
                </a:solidFill>
              </a:rPr>
              <a:t>Model View</a:t>
            </a:r>
          </a:p>
        </p:txBody>
      </p:sp>
      <p:sp>
        <p:nvSpPr>
          <p:cNvPr id="19" name="Rectangle 18">
            <a:extLst>
              <a:ext uri="{FF2B5EF4-FFF2-40B4-BE49-F238E27FC236}">
                <a16:creationId xmlns:a16="http://schemas.microsoft.com/office/drawing/2014/main" id="{48DE5A90-2C9A-47CA-977D-BBDE6CF1FDAF}"/>
              </a:ext>
            </a:extLst>
          </p:cNvPr>
          <p:cNvSpPr/>
          <p:nvPr/>
        </p:nvSpPr>
        <p:spPr>
          <a:xfrm>
            <a:off x="9192296" y="5676039"/>
            <a:ext cx="2575420" cy="483636"/>
          </a:xfrm>
          <a:prstGeom prst="rect">
            <a:avLst/>
          </a:prstGeom>
          <a:solidFill>
            <a:schemeClr val="accent3"/>
          </a:solidFill>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Table relationships</a:t>
            </a:r>
            <a:endParaRPr lang="en-US" sz="1600">
              <a:solidFill>
                <a:schemeClr val="bg1"/>
              </a:solidFill>
            </a:endParaRPr>
          </a:p>
        </p:txBody>
      </p:sp>
      <p:sp>
        <p:nvSpPr>
          <p:cNvPr id="21" name="Rectangle 20">
            <a:extLst>
              <a:ext uri="{FF2B5EF4-FFF2-40B4-BE49-F238E27FC236}">
                <a16:creationId xmlns:a16="http://schemas.microsoft.com/office/drawing/2014/main" id="{56588F99-127E-4109-95FF-321A9B586856}"/>
              </a:ext>
            </a:extLst>
          </p:cNvPr>
          <p:cNvSpPr/>
          <p:nvPr/>
        </p:nvSpPr>
        <p:spPr>
          <a:xfrm>
            <a:off x="7777981" y="5102215"/>
            <a:ext cx="1414315" cy="4836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b="1" i="1">
                <a:solidFill>
                  <a:schemeClr val="bg2"/>
                </a:solidFill>
              </a:rPr>
              <a:t>Data View</a:t>
            </a:r>
          </a:p>
        </p:txBody>
      </p:sp>
      <p:sp>
        <p:nvSpPr>
          <p:cNvPr id="22" name="Rectangle 21">
            <a:extLst>
              <a:ext uri="{FF2B5EF4-FFF2-40B4-BE49-F238E27FC236}">
                <a16:creationId xmlns:a16="http://schemas.microsoft.com/office/drawing/2014/main" id="{42AAACC2-C2D6-4C6B-9FFF-E22C5444B5A2}"/>
              </a:ext>
            </a:extLst>
          </p:cNvPr>
          <p:cNvSpPr/>
          <p:nvPr/>
        </p:nvSpPr>
        <p:spPr>
          <a:xfrm>
            <a:off x="7777982" y="4495928"/>
            <a:ext cx="1414314" cy="4836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b="1" i="1">
                <a:solidFill>
                  <a:schemeClr val="bg2"/>
                </a:solidFill>
              </a:rPr>
              <a:t>Report View</a:t>
            </a:r>
          </a:p>
        </p:txBody>
      </p:sp>
      <p:sp>
        <p:nvSpPr>
          <p:cNvPr id="25" name="Rectangle 24">
            <a:extLst>
              <a:ext uri="{FF2B5EF4-FFF2-40B4-BE49-F238E27FC236}">
                <a16:creationId xmlns:a16="http://schemas.microsoft.com/office/drawing/2014/main" id="{D88D79AC-C557-4EE3-9262-CA1501089BA9}"/>
              </a:ext>
            </a:extLst>
          </p:cNvPr>
          <p:cNvSpPr/>
          <p:nvPr/>
        </p:nvSpPr>
        <p:spPr>
          <a:xfrm>
            <a:off x="303401" y="3655126"/>
            <a:ext cx="2072715" cy="6665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Intended purpose</a:t>
            </a:r>
            <a:endParaRPr lang="en-US" sz="1600">
              <a:solidFill>
                <a:schemeClr val="bg1"/>
              </a:solidFill>
            </a:endParaRPr>
          </a:p>
        </p:txBody>
      </p:sp>
      <p:sp>
        <p:nvSpPr>
          <p:cNvPr id="23" name="Rectangle 22">
            <a:extLst>
              <a:ext uri="{FF2B5EF4-FFF2-40B4-BE49-F238E27FC236}">
                <a16:creationId xmlns:a16="http://schemas.microsoft.com/office/drawing/2014/main" id="{CBFDDF3D-9225-446A-9041-4E68E716B86C}"/>
              </a:ext>
            </a:extLst>
          </p:cNvPr>
          <p:cNvSpPr/>
          <p:nvPr/>
        </p:nvSpPr>
        <p:spPr>
          <a:xfrm>
            <a:off x="9192296" y="5094983"/>
            <a:ext cx="2575420" cy="483636"/>
          </a:xfrm>
          <a:prstGeom prst="rect">
            <a:avLst/>
          </a:prstGeom>
          <a:solidFill>
            <a:schemeClr val="accent3"/>
          </a:solidFill>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Available data as a table</a:t>
            </a:r>
            <a:endParaRPr lang="en-US" sz="1600">
              <a:solidFill>
                <a:schemeClr val="bg1"/>
              </a:solidFill>
            </a:endParaRPr>
          </a:p>
        </p:txBody>
      </p:sp>
      <p:sp>
        <p:nvSpPr>
          <p:cNvPr id="24" name="Rectangle 23">
            <a:extLst>
              <a:ext uri="{FF2B5EF4-FFF2-40B4-BE49-F238E27FC236}">
                <a16:creationId xmlns:a16="http://schemas.microsoft.com/office/drawing/2014/main" id="{EDDA64DE-F6AA-4AF5-AFE4-8EE84B5FCF53}"/>
              </a:ext>
            </a:extLst>
          </p:cNvPr>
          <p:cNvSpPr/>
          <p:nvPr/>
        </p:nvSpPr>
        <p:spPr>
          <a:xfrm>
            <a:off x="9192296" y="4500075"/>
            <a:ext cx="2575420" cy="483636"/>
          </a:xfrm>
          <a:prstGeom prst="rect">
            <a:avLst/>
          </a:prstGeom>
          <a:solidFill>
            <a:schemeClr val="accent3"/>
          </a:solidFill>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Create and format visuals</a:t>
            </a:r>
            <a:endParaRPr lang="en-US" sz="1600">
              <a:solidFill>
                <a:schemeClr val="bg1"/>
              </a:solidFill>
            </a:endParaRPr>
          </a:p>
        </p:txBody>
      </p:sp>
      <p:sp>
        <p:nvSpPr>
          <p:cNvPr id="26" name="Rectangle 25">
            <a:extLst>
              <a:ext uri="{FF2B5EF4-FFF2-40B4-BE49-F238E27FC236}">
                <a16:creationId xmlns:a16="http://schemas.microsoft.com/office/drawing/2014/main" id="{06AD2905-E9B1-45A3-AE86-27073483D792}"/>
              </a:ext>
            </a:extLst>
          </p:cNvPr>
          <p:cNvSpPr/>
          <p:nvPr/>
        </p:nvSpPr>
        <p:spPr>
          <a:xfrm>
            <a:off x="303401" y="2490528"/>
            <a:ext cx="2072715" cy="104056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Primary Sections </a:t>
            </a:r>
            <a:br>
              <a:rPr lang="en-US" sz="1600" i="1">
                <a:solidFill>
                  <a:schemeClr val="bg1"/>
                </a:solidFill>
              </a:rPr>
            </a:br>
            <a:r>
              <a:rPr lang="en-US" sz="1600" i="1">
                <a:solidFill>
                  <a:schemeClr val="bg1"/>
                </a:solidFill>
              </a:rPr>
              <a:t>in Power BI</a:t>
            </a:r>
            <a:endParaRPr lang="en-US" sz="1600">
              <a:solidFill>
                <a:schemeClr val="bg1"/>
              </a:solidFill>
            </a:endParaRPr>
          </a:p>
        </p:txBody>
      </p:sp>
      <p:sp>
        <p:nvSpPr>
          <p:cNvPr id="27" name="Rectangle 26">
            <a:extLst>
              <a:ext uri="{FF2B5EF4-FFF2-40B4-BE49-F238E27FC236}">
                <a16:creationId xmlns:a16="http://schemas.microsoft.com/office/drawing/2014/main" id="{D3D30D96-8DF6-4451-B3C3-1A98CB09244D}"/>
              </a:ext>
            </a:extLst>
          </p:cNvPr>
          <p:cNvSpPr/>
          <p:nvPr/>
        </p:nvSpPr>
        <p:spPr>
          <a:xfrm>
            <a:off x="303401" y="4495928"/>
            <a:ext cx="2072715" cy="166374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Subsections</a:t>
            </a:r>
            <a:endParaRPr lang="en-US" sz="1600">
              <a:solidFill>
                <a:schemeClr val="bg1"/>
              </a:solidFill>
            </a:endParaRPr>
          </a:p>
        </p:txBody>
      </p:sp>
      <p:pic>
        <p:nvPicPr>
          <p:cNvPr id="29" name="Picture 28">
            <a:extLst>
              <a:ext uri="{FF2B5EF4-FFF2-40B4-BE49-F238E27FC236}">
                <a16:creationId xmlns:a16="http://schemas.microsoft.com/office/drawing/2014/main" id="{94408D63-0925-4E7E-9145-C44410843F1F}"/>
              </a:ext>
            </a:extLst>
          </p:cNvPr>
          <p:cNvPicPr>
            <a:picLocks noChangeAspect="1"/>
          </p:cNvPicPr>
          <p:nvPr/>
        </p:nvPicPr>
        <p:blipFill rotWithShape="1">
          <a:blip r:embed="rId3"/>
          <a:srcRect l="9631"/>
          <a:stretch/>
        </p:blipFill>
        <p:spPr>
          <a:xfrm>
            <a:off x="4267384" y="4662544"/>
            <a:ext cx="935177" cy="1254364"/>
          </a:xfrm>
          <a:prstGeom prst="rect">
            <a:avLst/>
          </a:prstGeom>
        </p:spPr>
      </p:pic>
      <p:pic>
        <p:nvPicPr>
          <p:cNvPr id="31" name="Picture 30">
            <a:extLst>
              <a:ext uri="{FF2B5EF4-FFF2-40B4-BE49-F238E27FC236}">
                <a16:creationId xmlns:a16="http://schemas.microsoft.com/office/drawing/2014/main" id="{64A13310-74F1-4E5B-A656-DA9293CBA0DE}"/>
              </a:ext>
            </a:extLst>
          </p:cNvPr>
          <p:cNvPicPr>
            <a:picLocks noChangeAspect="1"/>
          </p:cNvPicPr>
          <p:nvPr/>
        </p:nvPicPr>
        <p:blipFill rotWithShape="1">
          <a:blip r:embed="rId4"/>
          <a:srcRect r="11333"/>
          <a:stretch/>
        </p:blipFill>
        <p:spPr>
          <a:xfrm>
            <a:off x="7218980" y="4500075"/>
            <a:ext cx="490503" cy="1659599"/>
          </a:xfrm>
          <a:prstGeom prst="rect">
            <a:avLst/>
          </a:prstGeom>
        </p:spPr>
      </p:pic>
      <p:sp>
        <p:nvSpPr>
          <p:cNvPr id="28" name="Rectangle 27">
            <a:extLst>
              <a:ext uri="{FF2B5EF4-FFF2-40B4-BE49-F238E27FC236}">
                <a16:creationId xmlns:a16="http://schemas.microsoft.com/office/drawing/2014/main" id="{2677CC42-60EA-4F48-B9F2-1C14C6D2731D}"/>
              </a:ext>
            </a:extLst>
          </p:cNvPr>
          <p:cNvSpPr/>
          <p:nvPr/>
        </p:nvSpPr>
        <p:spPr>
          <a:xfrm>
            <a:off x="7236307" y="1729747"/>
            <a:ext cx="4556051" cy="6904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a:solidFill>
                  <a:schemeClr val="bg1"/>
                </a:solidFill>
              </a:rPr>
              <a:t>End-User / Consumer</a:t>
            </a:r>
            <a:endParaRPr lang="en-US" sz="1600" i="1">
              <a:solidFill>
                <a:schemeClr val="bg1"/>
              </a:solidFill>
            </a:endParaRPr>
          </a:p>
        </p:txBody>
      </p:sp>
      <p:sp>
        <p:nvSpPr>
          <p:cNvPr id="30" name="Rectangle 29">
            <a:extLst>
              <a:ext uri="{FF2B5EF4-FFF2-40B4-BE49-F238E27FC236}">
                <a16:creationId xmlns:a16="http://schemas.microsoft.com/office/drawing/2014/main" id="{C8B73C96-B27E-451B-BA2D-C178FD0A7BDC}"/>
              </a:ext>
            </a:extLst>
          </p:cNvPr>
          <p:cNvSpPr/>
          <p:nvPr/>
        </p:nvSpPr>
        <p:spPr>
          <a:xfrm>
            <a:off x="2528187" y="1729747"/>
            <a:ext cx="4556051" cy="6904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a:solidFill>
                  <a:schemeClr val="bg1"/>
                </a:solidFill>
              </a:rPr>
              <a:t>Developer</a:t>
            </a:r>
            <a:endParaRPr lang="en-US">
              <a:solidFill>
                <a:schemeClr val="bg1"/>
              </a:solidFill>
            </a:endParaRPr>
          </a:p>
        </p:txBody>
      </p:sp>
      <p:sp>
        <p:nvSpPr>
          <p:cNvPr id="32" name="Rectangle 31">
            <a:extLst>
              <a:ext uri="{FF2B5EF4-FFF2-40B4-BE49-F238E27FC236}">
                <a16:creationId xmlns:a16="http://schemas.microsoft.com/office/drawing/2014/main" id="{8A5AC151-84E9-4320-888C-064F006D42D7}"/>
              </a:ext>
            </a:extLst>
          </p:cNvPr>
          <p:cNvSpPr/>
          <p:nvPr/>
        </p:nvSpPr>
        <p:spPr>
          <a:xfrm>
            <a:off x="289269" y="1748977"/>
            <a:ext cx="2072715" cy="6712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600" i="1">
                <a:solidFill>
                  <a:schemeClr val="bg1"/>
                </a:solidFill>
              </a:rPr>
              <a:t>Roles</a:t>
            </a:r>
            <a:endParaRPr lang="en-US" sz="1600">
              <a:solidFill>
                <a:schemeClr val="bg1"/>
              </a:solidFill>
            </a:endParaRPr>
          </a:p>
        </p:txBody>
      </p:sp>
    </p:spTree>
    <p:extLst>
      <p:ext uri="{BB962C8B-B14F-4D97-AF65-F5344CB8AC3E}">
        <p14:creationId xmlns:p14="http://schemas.microsoft.com/office/powerpoint/2010/main" val="1373095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38</a:t>
            </a:fld>
            <a:endParaRPr lang="en-US"/>
          </a:p>
        </p:txBody>
      </p:sp>
      <p:sp>
        <p:nvSpPr>
          <p:cNvPr id="8" name="Rectangle 7">
            <a:extLst>
              <a:ext uri="{FF2B5EF4-FFF2-40B4-BE49-F238E27FC236}">
                <a16:creationId xmlns:a16="http://schemas.microsoft.com/office/drawing/2014/main" id="{F3BEC5C8-7097-4976-94F6-6BFDA798BB11}"/>
              </a:ext>
            </a:extLst>
          </p:cNvPr>
          <p:cNvSpPr/>
          <p:nvPr/>
        </p:nvSpPr>
        <p:spPr>
          <a:xfrm>
            <a:off x="2124706" y="1602746"/>
            <a:ext cx="6602135" cy="48363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Point the tool to the 5 JSON files in Power Query. Done!</a:t>
            </a:r>
            <a:endParaRPr lang="en-US" sz="1600">
              <a:solidFill>
                <a:schemeClr val="bg1"/>
              </a:solidFill>
            </a:endParaRPr>
          </a:p>
        </p:txBody>
      </p:sp>
      <p:sp>
        <p:nvSpPr>
          <p:cNvPr id="11" name="Rectangle 10">
            <a:extLst>
              <a:ext uri="{FF2B5EF4-FFF2-40B4-BE49-F238E27FC236}">
                <a16:creationId xmlns:a16="http://schemas.microsoft.com/office/drawing/2014/main" id="{7E681B0D-21D0-4279-BB93-5D7DEC5A490C}"/>
              </a:ext>
            </a:extLst>
          </p:cNvPr>
          <p:cNvSpPr/>
          <p:nvPr/>
        </p:nvSpPr>
        <p:spPr>
          <a:xfrm>
            <a:off x="2124706" y="2086382"/>
            <a:ext cx="6602135" cy="6432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Load more data, perform additional data transformations (e.g. joins, merges, delete unused columns, change column formatting) </a:t>
            </a:r>
            <a:endParaRPr lang="en-US" sz="1600">
              <a:solidFill>
                <a:schemeClr val="bg1"/>
              </a:solidFill>
            </a:endParaRPr>
          </a:p>
        </p:txBody>
      </p:sp>
      <p:sp>
        <p:nvSpPr>
          <p:cNvPr id="13" name="Rectangle 12">
            <a:extLst>
              <a:ext uri="{FF2B5EF4-FFF2-40B4-BE49-F238E27FC236}">
                <a16:creationId xmlns:a16="http://schemas.microsoft.com/office/drawing/2014/main" id="{C8921682-5A3F-4E33-B32F-B22296ECD376}"/>
              </a:ext>
            </a:extLst>
          </p:cNvPr>
          <p:cNvSpPr/>
          <p:nvPr/>
        </p:nvSpPr>
        <p:spPr>
          <a:xfrm>
            <a:off x="696480" y="1602746"/>
            <a:ext cx="1417546" cy="48363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New Users:</a:t>
            </a:r>
            <a:endParaRPr lang="en-US" sz="1600" b="1">
              <a:solidFill>
                <a:schemeClr val="bg1"/>
              </a:solidFill>
            </a:endParaRPr>
          </a:p>
        </p:txBody>
      </p:sp>
      <p:sp>
        <p:nvSpPr>
          <p:cNvPr id="14" name="Rectangle 13">
            <a:extLst>
              <a:ext uri="{FF2B5EF4-FFF2-40B4-BE49-F238E27FC236}">
                <a16:creationId xmlns:a16="http://schemas.microsoft.com/office/drawing/2014/main" id="{378F9EE4-990E-4DAF-BA90-813893B19DC9}"/>
              </a:ext>
            </a:extLst>
          </p:cNvPr>
          <p:cNvSpPr/>
          <p:nvPr/>
        </p:nvSpPr>
        <p:spPr>
          <a:xfrm>
            <a:off x="696480" y="2086383"/>
            <a:ext cx="1417546"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Advanced Users:</a:t>
            </a:r>
            <a:endParaRPr lang="en-US" sz="1600" b="1">
              <a:solidFill>
                <a:schemeClr val="bg1"/>
              </a:solidFill>
            </a:endParaRPr>
          </a:p>
        </p:txBody>
      </p:sp>
      <p:sp>
        <p:nvSpPr>
          <p:cNvPr id="19" name="Text Placeholder 18">
            <a:extLst>
              <a:ext uri="{FF2B5EF4-FFF2-40B4-BE49-F238E27FC236}">
                <a16:creationId xmlns:a16="http://schemas.microsoft.com/office/drawing/2014/main" id="{16128F07-23BA-4190-9E0D-9FBCBDE3A4AC}"/>
              </a:ext>
            </a:extLst>
          </p:cNvPr>
          <p:cNvSpPr>
            <a:spLocks noGrp="1"/>
          </p:cNvSpPr>
          <p:nvPr>
            <p:ph type="body" sz="quarter" idx="13"/>
          </p:nvPr>
        </p:nvSpPr>
        <p:spPr/>
        <p:txBody>
          <a:bodyPr/>
          <a:lstStyle/>
          <a:p>
            <a:r>
              <a:rPr lang="en-US"/>
              <a:t>New users only need to load data; advanced users may further customize</a:t>
            </a:r>
          </a:p>
        </p:txBody>
      </p:sp>
      <p:pic>
        <p:nvPicPr>
          <p:cNvPr id="20" name="Picture 19">
            <a:extLst>
              <a:ext uri="{FF2B5EF4-FFF2-40B4-BE49-F238E27FC236}">
                <a16:creationId xmlns:a16="http://schemas.microsoft.com/office/drawing/2014/main" id="{AF027B24-B574-45BA-B9CB-5D7B777E8F5A}"/>
              </a:ext>
            </a:extLst>
          </p:cNvPr>
          <p:cNvPicPr>
            <a:picLocks noChangeAspect="1"/>
          </p:cNvPicPr>
          <p:nvPr/>
        </p:nvPicPr>
        <p:blipFill rotWithShape="1">
          <a:blip r:embed="rId3"/>
          <a:srcRect l="1138" r="61533"/>
          <a:stretch/>
        </p:blipFill>
        <p:spPr>
          <a:xfrm>
            <a:off x="621161" y="3433502"/>
            <a:ext cx="1910824" cy="1701046"/>
          </a:xfrm>
          <a:prstGeom prst="rect">
            <a:avLst/>
          </a:prstGeom>
        </p:spPr>
      </p:pic>
      <p:sp>
        <p:nvSpPr>
          <p:cNvPr id="21" name="Speech Bubble: Rectangle with Corners Rounded 20">
            <a:extLst>
              <a:ext uri="{FF2B5EF4-FFF2-40B4-BE49-F238E27FC236}">
                <a16:creationId xmlns:a16="http://schemas.microsoft.com/office/drawing/2014/main" id="{88D1A3C2-ADDD-4947-A6D8-AC799E519C5E}"/>
              </a:ext>
            </a:extLst>
          </p:cNvPr>
          <p:cNvSpPr/>
          <p:nvPr/>
        </p:nvSpPr>
        <p:spPr>
          <a:xfrm>
            <a:off x="1611578" y="2919342"/>
            <a:ext cx="3455226" cy="375284"/>
          </a:xfrm>
          <a:prstGeom prst="wedgeRoundRectCallout">
            <a:avLst>
              <a:gd name="adj1" fmla="val -44541"/>
              <a:gd name="adj2" fmla="val 88731"/>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Put your JSON files in a folder…</a:t>
            </a:r>
            <a:endParaRPr lang="en-US" sz="1400">
              <a:solidFill>
                <a:schemeClr val="bg1"/>
              </a:solidFill>
            </a:endParaRPr>
          </a:p>
        </p:txBody>
      </p:sp>
      <p:sp>
        <p:nvSpPr>
          <p:cNvPr id="22" name="Speech Bubble: Rectangle with Corners Rounded 21">
            <a:extLst>
              <a:ext uri="{FF2B5EF4-FFF2-40B4-BE49-F238E27FC236}">
                <a16:creationId xmlns:a16="http://schemas.microsoft.com/office/drawing/2014/main" id="{4DCF49CC-51D1-4EB1-942A-0E5244B2604F}"/>
              </a:ext>
            </a:extLst>
          </p:cNvPr>
          <p:cNvSpPr/>
          <p:nvPr/>
        </p:nvSpPr>
        <p:spPr>
          <a:xfrm>
            <a:off x="5676776" y="2925843"/>
            <a:ext cx="5485293" cy="587961"/>
          </a:xfrm>
          <a:prstGeom prst="wedgeRoundRectCallout">
            <a:avLst>
              <a:gd name="adj1" fmla="val -478"/>
              <a:gd name="adj2" fmla="val 90348"/>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In the Power BI template, there are 6 ‘Parameters’ in Power Query editor you need to provide inputs for:</a:t>
            </a:r>
            <a:endParaRPr lang="en-US" sz="1400">
              <a:solidFill>
                <a:schemeClr val="bg1"/>
              </a:solidFill>
            </a:endParaRPr>
          </a:p>
        </p:txBody>
      </p:sp>
      <p:pic>
        <p:nvPicPr>
          <p:cNvPr id="23" name="Picture 22">
            <a:extLst>
              <a:ext uri="{FF2B5EF4-FFF2-40B4-BE49-F238E27FC236}">
                <a16:creationId xmlns:a16="http://schemas.microsoft.com/office/drawing/2014/main" id="{5FA9CB92-5865-4F05-9B9E-65EAA1524FBC}"/>
              </a:ext>
            </a:extLst>
          </p:cNvPr>
          <p:cNvPicPr>
            <a:picLocks noChangeAspect="1"/>
          </p:cNvPicPr>
          <p:nvPr/>
        </p:nvPicPr>
        <p:blipFill>
          <a:blip r:embed="rId4"/>
          <a:stretch>
            <a:fillRect/>
          </a:stretch>
        </p:blipFill>
        <p:spPr>
          <a:xfrm>
            <a:off x="7381421" y="3796753"/>
            <a:ext cx="3725933" cy="1877998"/>
          </a:xfrm>
          <a:prstGeom prst="rect">
            <a:avLst/>
          </a:prstGeom>
        </p:spPr>
      </p:pic>
      <p:sp>
        <p:nvSpPr>
          <p:cNvPr id="25" name="Rectangle: Rounded Corners 24">
            <a:extLst>
              <a:ext uri="{FF2B5EF4-FFF2-40B4-BE49-F238E27FC236}">
                <a16:creationId xmlns:a16="http://schemas.microsoft.com/office/drawing/2014/main" id="{8DFFE162-032B-4185-BB9F-04A3220EBC86}"/>
              </a:ext>
            </a:extLst>
          </p:cNvPr>
          <p:cNvSpPr/>
          <p:nvPr/>
        </p:nvSpPr>
        <p:spPr>
          <a:xfrm>
            <a:off x="644131" y="3494460"/>
            <a:ext cx="1704644" cy="215652"/>
          </a:xfrm>
          <a:prstGeom prst="roundRect">
            <a:avLst/>
          </a:prstGeom>
          <a:noFill/>
          <a:ln w="28575">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E5F2FFA-CE1B-4085-A836-6F04B17B2E66}"/>
              </a:ext>
            </a:extLst>
          </p:cNvPr>
          <p:cNvSpPr/>
          <p:nvPr/>
        </p:nvSpPr>
        <p:spPr>
          <a:xfrm>
            <a:off x="5798697" y="3790605"/>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path_JSON</a:t>
            </a:r>
            <a:endParaRPr lang="en-US" sz="1400" b="1">
              <a:solidFill>
                <a:schemeClr val="bg2"/>
              </a:solidFill>
            </a:endParaRPr>
          </a:p>
        </p:txBody>
      </p:sp>
      <p:sp>
        <p:nvSpPr>
          <p:cNvPr id="27" name="Rectangle: Rounded Corners 26">
            <a:extLst>
              <a:ext uri="{FF2B5EF4-FFF2-40B4-BE49-F238E27FC236}">
                <a16:creationId xmlns:a16="http://schemas.microsoft.com/office/drawing/2014/main" id="{45673FBA-6DB4-412A-8582-C473F8BCB84D}"/>
              </a:ext>
            </a:extLst>
          </p:cNvPr>
          <p:cNvSpPr/>
          <p:nvPr/>
        </p:nvSpPr>
        <p:spPr>
          <a:xfrm>
            <a:off x="5798697" y="412587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file_Views</a:t>
            </a:r>
            <a:endParaRPr lang="en-US" sz="1400" b="1">
              <a:solidFill>
                <a:schemeClr val="bg2"/>
              </a:solidFill>
            </a:endParaRPr>
          </a:p>
        </p:txBody>
      </p:sp>
      <p:sp>
        <p:nvSpPr>
          <p:cNvPr id="28" name="Rectangle: Rounded Corners 27">
            <a:extLst>
              <a:ext uri="{FF2B5EF4-FFF2-40B4-BE49-F238E27FC236}">
                <a16:creationId xmlns:a16="http://schemas.microsoft.com/office/drawing/2014/main" id="{357E604E-8611-44B0-9B81-90F1821E430F}"/>
              </a:ext>
            </a:extLst>
          </p:cNvPr>
          <p:cNvSpPr/>
          <p:nvPr/>
        </p:nvSpPr>
        <p:spPr>
          <a:xfrm>
            <a:off x="5798697" y="4447526"/>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file_Links</a:t>
            </a:r>
            <a:endParaRPr lang="en-US" sz="1400" b="1">
              <a:solidFill>
                <a:schemeClr val="bg2"/>
              </a:solidFill>
            </a:endParaRPr>
          </a:p>
        </p:txBody>
      </p:sp>
      <p:sp>
        <p:nvSpPr>
          <p:cNvPr id="29" name="Rectangle: Rounded Corners 28">
            <a:extLst>
              <a:ext uri="{FF2B5EF4-FFF2-40B4-BE49-F238E27FC236}">
                <a16:creationId xmlns:a16="http://schemas.microsoft.com/office/drawing/2014/main" id="{24982C58-F6AB-4274-A399-1FC112802109}"/>
              </a:ext>
            </a:extLst>
          </p:cNvPr>
          <p:cNvSpPr/>
          <p:nvPr/>
        </p:nvSpPr>
        <p:spPr>
          <a:xfrm>
            <a:off x="5798697" y="476918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file_Warnings</a:t>
            </a:r>
            <a:endParaRPr lang="en-US" sz="1400" b="1">
              <a:solidFill>
                <a:schemeClr val="bg2"/>
              </a:solidFill>
            </a:endParaRPr>
          </a:p>
        </p:txBody>
      </p:sp>
      <p:sp>
        <p:nvSpPr>
          <p:cNvPr id="30" name="Rectangle: Rounded Corners 29">
            <a:extLst>
              <a:ext uri="{FF2B5EF4-FFF2-40B4-BE49-F238E27FC236}">
                <a16:creationId xmlns:a16="http://schemas.microsoft.com/office/drawing/2014/main" id="{5F29DD8E-677E-4B33-AA57-42E5BA787094}"/>
              </a:ext>
            </a:extLst>
          </p:cNvPr>
          <p:cNvSpPr/>
          <p:nvPr/>
        </p:nvSpPr>
        <p:spPr>
          <a:xfrm>
            <a:off x="5798697" y="5090835"/>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file_Sheets</a:t>
            </a:r>
            <a:endParaRPr lang="en-US" sz="1400" b="1">
              <a:solidFill>
                <a:schemeClr val="bg2"/>
              </a:solidFill>
            </a:endParaRPr>
          </a:p>
        </p:txBody>
      </p:sp>
      <p:sp>
        <p:nvSpPr>
          <p:cNvPr id="31" name="Rectangle: Rounded Corners 30">
            <a:extLst>
              <a:ext uri="{FF2B5EF4-FFF2-40B4-BE49-F238E27FC236}">
                <a16:creationId xmlns:a16="http://schemas.microsoft.com/office/drawing/2014/main" id="{ADBDA471-79BC-4265-9C84-1D170715951E}"/>
              </a:ext>
            </a:extLst>
          </p:cNvPr>
          <p:cNvSpPr/>
          <p:nvPr/>
        </p:nvSpPr>
        <p:spPr>
          <a:xfrm>
            <a:off x="5798697" y="5404938"/>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file_Elements</a:t>
            </a:r>
            <a:endParaRPr lang="en-US" sz="1400" b="1">
              <a:solidFill>
                <a:schemeClr val="bg2"/>
              </a:solidFill>
            </a:endParaRPr>
          </a:p>
        </p:txBody>
      </p:sp>
      <p:sp>
        <p:nvSpPr>
          <p:cNvPr id="32" name="Rectangle: Rounded Corners 31">
            <a:extLst>
              <a:ext uri="{FF2B5EF4-FFF2-40B4-BE49-F238E27FC236}">
                <a16:creationId xmlns:a16="http://schemas.microsoft.com/office/drawing/2014/main" id="{1BF39B5A-2963-4252-B44D-3C210A2B8CD7}"/>
              </a:ext>
            </a:extLst>
          </p:cNvPr>
          <p:cNvSpPr/>
          <p:nvPr/>
        </p:nvSpPr>
        <p:spPr>
          <a:xfrm>
            <a:off x="759257" y="4091785"/>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FC80528-E984-4B6E-831C-F55E8B1BC913}"/>
              </a:ext>
            </a:extLst>
          </p:cNvPr>
          <p:cNvSpPr/>
          <p:nvPr/>
        </p:nvSpPr>
        <p:spPr>
          <a:xfrm>
            <a:off x="759256" y="4695251"/>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94F1984-1A37-4DF6-AC52-4AACEE1BEBD9}"/>
              </a:ext>
            </a:extLst>
          </p:cNvPr>
          <p:cNvSpPr/>
          <p:nvPr/>
        </p:nvSpPr>
        <p:spPr>
          <a:xfrm>
            <a:off x="759256" y="4892139"/>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261574E-9695-487A-8DBE-032F7518DE34}"/>
              </a:ext>
            </a:extLst>
          </p:cNvPr>
          <p:cNvSpPr/>
          <p:nvPr/>
        </p:nvSpPr>
        <p:spPr>
          <a:xfrm>
            <a:off x="759259" y="4487198"/>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53C88756-45CA-49A7-B738-3CB8DF7AD885}"/>
              </a:ext>
            </a:extLst>
          </p:cNvPr>
          <p:cNvSpPr/>
          <p:nvPr/>
        </p:nvSpPr>
        <p:spPr>
          <a:xfrm>
            <a:off x="759258" y="4288673"/>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DC3F3A56-3467-472D-BF55-ACE94F6B3AF4}"/>
              </a:ext>
            </a:extLst>
          </p:cNvPr>
          <p:cNvCxnSpPr>
            <a:cxnSpLocks/>
            <a:stCxn id="25" idx="3"/>
            <a:endCxn id="26" idx="1"/>
          </p:cNvCxnSpPr>
          <p:nvPr/>
        </p:nvCxnSpPr>
        <p:spPr>
          <a:xfrm>
            <a:off x="2348775" y="3602286"/>
            <a:ext cx="3449922" cy="323226"/>
          </a:xfrm>
          <a:prstGeom prst="bentConnector3">
            <a:avLst>
              <a:gd name="adj1" fmla="val 50000"/>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Connector: Elbow 37">
            <a:extLst>
              <a:ext uri="{FF2B5EF4-FFF2-40B4-BE49-F238E27FC236}">
                <a16:creationId xmlns:a16="http://schemas.microsoft.com/office/drawing/2014/main" id="{C63739D3-9EF2-4FC8-9BC3-F1664120AE06}"/>
              </a:ext>
            </a:extLst>
          </p:cNvPr>
          <p:cNvCxnSpPr>
            <a:cxnSpLocks/>
            <a:stCxn id="32" idx="3"/>
            <a:endCxn id="27" idx="1"/>
          </p:cNvCxnSpPr>
          <p:nvPr/>
        </p:nvCxnSpPr>
        <p:spPr>
          <a:xfrm>
            <a:off x="2463901" y="4192395"/>
            <a:ext cx="3334796" cy="68384"/>
          </a:xfrm>
          <a:prstGeom prst="bentConnector3">
            <a:avLst>
              <a:gd name="adj1" fmla="val 5434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nector: Elbow 38">
            <a:extLst>
              <a:ext uri="{FF2B5EF4-FFF2-40B4-BE49-F238E27FC236}">
                <a16:creationId xmlns:a16="http://schemas.microsoft.com/office/drawing/2014/main" id="{BDF0D155-1B47-4C78-BEDE-C7EDF32CDFE1}"/>
              </a:ext>
            </a:extLst>
          </p:cNvPr>
          <p:cNvCxnSpPr>
            <a:cxnSpLocks/>
            <a:stCxn id="34" idx="3"/>
            <a:endCxn id="31" idx="1"/>
          </p:cNvCxnSpPr>
          <p:nvPr/>
        </p:nvCxnSpPr>
        <p:spPr>
          <a:xfrm>
            <a:off x="2463900" y="4992749"/>
            <a:ext cx="3334797" cy="547096"/>
          </a:xfrm>
          <a:prstGeom prst="bentConnector3">
            <a:avLst>
              <a:gd name="adj1" fmla="val 10927"/>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ctor: Elbow 39">
            <a:extLst>
              <a:ext uri="{FF2B5EF4-FFF2-40B4-BE49-F238E27FC236}">
                <a16:creationId xmlns:a16="http://schemas.microsoft.com/office/drawing/2014/main" id="{B6C411A0-3C82-44FA-8562-73F2B6EA7715}"/>
              </a:ext>
            </a:extLst>
          </p:cNvPr>
          <p:cNvCxnSpPr>
            <a:cxnSpLocks/>
            <a:stCxn id="33" idx="3"/>
            <a:endCxn id="30" idx="1"/>
          </p:cNvCxnSpPr>
          <p:nvPr/>
        </p:nvCxnSpPr>
        <p:spPr>
          <a:xfrm>
            <a:off x="2463900" y="4795861"/>
            <a:ext cx="3334797" cy="429881"/>
          </a:xfrm>
          <a:prstGeom prst="bentConnector3">
            <a:avLst>
              <a:gd name="adj1" fmla="val 24865"/>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Elbow 40">
            <a:extLst>
              <a:ext uri="{FF2B5EF4-FFF2-40B4-BE49-F238E27FC236}">
                <a16:creationId xmlns:a16="http://schemas.microsoft.com/office/drawing/2014/main" id="{95C9E993-8905-4E4C-8D9F-ED988E8768B5}"/>
              </a:ext>
            </a:extLst>
          </p:cNvPr>
          <p:cNvCxnSpPr>
            <a:cxnSpLocks/>
            <a:stCxn id="35" idx="3"/>
            <a:endCxn id="29" idx="1"/>
          </p:cNvCxnSpPr>
          <p:nvPr/>
        </p:nvCxnSpPr>
        <p:spPr>
          <a:xfrm>
            <a:off x="2463903" y="4587808"/>
            <a:ext cx="3334794" cy="316280"/>
          </a:xfrm>
          <a:prstGeom prst="bentConnector3">
            <a:avLst>
              <a:gd name="adj1" fmla="val 36747"/>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Connector: Elbow 41">
            <a:extLst>
              <a:ext uri="{FF2B5EF4-FFF2-40B4-BE49-F238E27FC236}">
                <a16:creationId xmlns:a16="http://schemas.microsoft.com/office/drawing/2014/main" id="{AE4387A4-9C3D-4477-97E4-6F4E727B334F}"/>
              </a:ext>
            </a:extLst>
          </p:cNvPr>
          <p:cNvCxnSpPr>
            <a:cxnSpLocks/>
            <a:stCxn id="36" idx="3"/>
            <a:endCxn id="28" idx="1"/>
          </p:cNvCxnSpPr>
          <p:nvPr/>
        </p:nvCxnSpPr>
        <p:spPr>
          <a:xfrm>
            <a:off x="2463902" y="4389283"/>
            <a:ext cx="3334795" cy="193150"/>
          </a:xfrm>
          <a:prstGeom prst="bentConnector3">
            <a:avLst>
              <a:gd name="adj1" fmla="val 44059"/>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0704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559BD-59E1-4981-92BF-E76BD3B294D0}"/>
              </a:ext>
            </a:extLst>
          </p:cNvPr>
          <p:cNvPicPr>
            <a:picLocks noChangeAspect="1"/>
          </p:cNvPicPr>
          <p:nvPr/>
        </p:nvPicPr>
        <p:blipFill>
          <a:blip r:embed="rId3"/>
          <a:stretch>
            <a:fillRect/>
          </a:stretch>
        </p:blipFill>
        <p:spPr>
          <a:xfrm>
            <a:off x="4934289" y="2959753"/>
            <a:ext cx="4705187" cy="3657600"/>
          </a:xfrm>
          <a:prstGeom prst="rect">
            <a:avLst/>
          </a:prstGeom>
        </p:spPr>
      </p:pic>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 (cont.)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39</a:t>
            </a:fld>
            <a:endParaRPr lang="en-US"/>
          </a:p>
        </p:txBody>
      </p:sp>
      <p:sp>
        <p:nvSpPr>
          <p:cNvPr id="8" name="Rectangle 7">
            <a:extLst>
              <a:ext uri="{FF2B5EF4-FFF2-40B4-BE49-F238E27FC236}">
                <a16:creationId xmlns:a16="http://schemas.microsoft.com/office/drawing/2014/main" id="{F3BEC5C8-7097-4976-94F6-6BFDA798BB11}"/>
              </a:ext>
            </a:extLst>
          </p:cNvPr>
          <p:cNvSpPr/>
          <p:nvPr/>
        </p:nvSpPr>
        <p:spPr>
          <a:xfrm>
            <a:off x="2124706" y="1602746"/>
            <a:ext cx="6602135" cy="48363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Point the tool to the 5 JSON files in Power Query. Done!</a:t>
            </a:r>
            <a:endParaRPr lang="en-US" sz="1600">
              <a:solidFill>
                <a:schemeClr val="bg1"/>
              </a:solidFill>
            </a:endParaRPr>
          </a:p>
        </p:txBody>
      </p:sp>
      <p:sp>
        <p:nvSpPr>
          <p:cNvPr id="11" name="Rectangle 10">
            <a:extLst>
              <a:ext uri="{FF2B5EF4-FFF2-40B4-BE49-F238E27FC236}">
                <a16:creationId xmlns:a16="http://schemas.microsoft.com/office/drawing/2014/main" id="{7E681B0D-21D0-4279-BB93-5D7DEC5A490C}"/>
              </a:ext>
            </a:extLst>
          </p:cNvPr>
          <p:cNvSpPr/>
          <p:nvPr/>
        </p:nvSpPr>
        <p:spPr>
          <a:xfrm>
            <a:off x="2124706" y="2086382"/>
            <a:ext cx="6602135" cy="6432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600" i="1">
                <a:solidFill>
                  <a:schemeClr val="bg1"/>
                </a:solidFill>
              </a:rPr>
              <a:t>Load more data, perform additional data transformations (e.g. joins, merges, delete unused columns, change column formatting) </a:t>
            </a:r>
            <a:endParaRPr lang="en-US" sz="1600">
              <a:solidFill>
                <a:schemeClr val="bg1"/>
              </a:solidFill>
            </a:endParaRPr>
          </a:p>
        </p:txBody>
      </p:sp>
      <p:sp>
        <p:nvSpPr>
          <p:cNvPr id="13" name="Rectangle 12">
            <a:extLst>
              <a:ext uri="{FF2B5EF4-FFF2-40B4-BE49-F238E27FC236}">
                <a16:creationId xmlns:a16="http://schemas.microsoft.com/office/drawing/2014/main" id="{C8921682-5A3F-4E33-B32F-B22296ECD376}"/>
              </a:ext>
            </a:extLst>
          </p:cNvPr>
          <p:cNvSpPr/>
          <p:nvPr/>
        </p:nvSpPr>
        <p:spPr>
          <a:xfrm>
            <a:off x="696480" y="1602746"/>
            <a:ext cx="1417546" cy="48363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New Users:</a:t>
            </a:r>
            <a:endParaRPr lang="en-US" sz="1600" b="1">
              <a:solidFill>
                <a:schemeClr val="bg1"/>
              </a:solidFill>
            </a:endParaRPr>
          </a:p>
        </p:txBody>
      </p:sp>
      <p:sp>
        <p:nvSpPr>
          <p:cNvPr id="14" name="Rectangle 13">
            <a:extLst>
              <a:ext uri="{FF2B5EF4-FFF2-40B4-BE49-F238E27FC236}">
                <a16:creationId xmlns:a16="http://schemas.microsoft.com/office/drawing/2014/main" id="{378F9EE4-990E-4DAF-BA90-813893B19DC9}"/>
              </a:ext>
            </a:extLst>
          </p:cNvPr>
          <p:cNvSpPr/>
          <p:nvPr/>
        </p:nvSpPr>
        <p:spPr>
          <a:xfrm>
            <a:off x="696480" y="2086383"/>
            <a:ext cx="1417546"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sz="1600" b="1" i="1">
                <a:solidFill>
                  <a:schemeClr val="bg1"/>
                </a:solidFill>
              </a:rPr>
              <a:t>Advanced Users:</a:t>
            </a:r>
            <a:endParaRPr lang="en-US" sz="1600" b="1">
              <a:solidFill>
                <a:schemeClr val="bg1"/>
              </a:solidFill>
            </a:endParaRPr>
          </a:p>
        </p:txBody>
      </p:sp>
      <p:sp>
        <p:nvSpPr>
          <p:cNvPr id="19" name="Text Placeholder 18">
            <a:extLst>
              <a:ext uri="{FF2B5EF4-FFF2-40B4-BE49-F238E27FC236}">
                <a16:creationId xmlns:a16="http://schemas.microsoft.com/office/drawing/2014/main" id="{16128F07-23BA-4190-9E0D-9FBCBDE3A4AC}"/>
              </a:ext>
            </a:extLst>
          </p:cNvPr>
          <p:cNvSpPr>
            <a:spLocks noGrp="1"/>
          </p:cNvSpPr>
          <p:nvPr>
            <p:ph type="body" sz="quarter" idx="13"/>
          </p:nvPr>
        </p:nvSpPr>
        <p:spPr/>
        <p:txBody>
          <a:bodyPr/>
          <a:lstStyle/>
          <a:p>
            <a:r>
              <a:rPr lang="en-US"/>
              <a:t>New users only need to load data; advanced users may further customize</a:t>
            </a:r>
          </a:p>
        </p:txBody>
      </p:sp>
      <p:pic>
        <p:nvPicPr>
          <p:cNvPr id="20" name="Picture 19">
            <a:extLst>
              <a:ext uri="{FF2B5EF4-FFF2-40B4-BE49-F238E27FC236}">
                <a16:creationId xmlns:a16="http://schemas.microsoft.com/office/drawing/2014/main" id="{AF027B24-B574-45BA-B9CB-5D7B777E8F5A}"/>
              </a:ext>
            </a:extLst>
          </p:cNvPr>
          <p:cNvPicPr>
            <a:picLocks noChangeAspect="1"/>
          </p:cNvPicPr>
          <p:nvPr/>
        </p:nvPicPr>
        <p:blipFill rotWithShape="1">
          <a:blip r:embed="rId4"/>
          <a:srcRect l="1138" r="61533"/>
          <a:stretch/>
        </p:blipFill>
        <p:spPr>
          <a:xfrm>
            <a:off x="621161" y="4071076"/>
            <a:ext cx="1910824" cy="1701046"/>
          </a:xfrm>
          <a:prstGeom prst="rect">
            <a:avLst/>
          </a:prstGeom>
        </p:spPr>
      </p:pic>
      <p:sp>
        <p:nvSpPr>
          <p:cNvPr id="25" name="Rectangle: Rounded Corners 24">
            <a:extLst>
              <a:ext uri="{FF2B5EF4-FFF2-40B4-BE49-F238E27FC236}">
                <a16:creationId xmlns:a16="http://schemas.microsoft.com/office/drawing/2014/main" id="{8DFFE162-032B-4185-BB9F-04A3220EBC86}"/>
              </a:ext>
            </a:extLst>
          </p:cNvPr>
          <p:cNvSpPr/>
          <p:nvPr/>
        </p:nvSpPr>
        <p:spPr>
          <a:xfrm>
            <a:off x="644131" y="4132034"/>
            <a:ext cx="1704644" cy="215652"/>
          </a:xfrm>
          <a:prstGeom prst="roundRect">
            <a:avLst/>
          </a:prstGeom>
          <a:no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E5F2FFA-CE1B-4085-A836-6F04B17B2E66}"/>
              </a:ext>
            </a:extLst>
          </p:cNvPr>
          <p:cNvSpPr/>
          <p:nvPr/>
        </p:nvSpPr>
        <p:spPr>
          <a:xfrm>
            <a:off x="3649999" y="584823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path_JSON</a:t>
            </a:r>
            <a:endParaRPr lang="en-US" sz="1400" b="1">
              <a:solidFill>
                <a:schemeClr val="bg2"/>
              </a:solidFill>
            </a:endParaRPr>
          </a:p>
        </p:txBody>
      </p:sp>
      <p:sp>
        <p:nvSpPr>
          <p:cNvPr id="27" name="Rectangle: Rounded Corners 26">
            <a:extLst>
              <a:ext uri="{FF2B5EF4-FFF2-40B4-BE49-F238E27FC236}">
                <a16:creationId xmlns:a16="http://schemas.microsoft.com/office/drawing/2014/main" id="{45673FBA-6DB4-412A-8582-C473F8BCB84D}"/>
              </a:ext>
            </a:extLst>
          </p:cNvPr>
          <p:cNvSpPr/>
          <p:nvPr/>
        </p:nvSpPr>
        <p:spPr>
          <a:xfrm>
            <a:off x="3649999" y="384556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file_Views</a:t>
            </a:r>
            <a:endParaRPr lang="en-US" sz="1400" b="1">
              <a:solidFill>
                <a:schemeClr val="bg2"/>
              </a:solidFill>
            </a:endParaRPr>
          </a:p>
        </p:txBody>
      </p:sp>
      <p:sp>
        <p:nvSpPr>
          <p:cNvPr id="28" name="Rectangle: Rounded Corners 27">
            <a:extLst>
              <a:ext uri="{FF2B5EF4-FFF2-40B4-BE49-F238E27FC236}">
                <a16:creationId xmlns:a16="http://schemas.microsoft.com/office/drawing/2014/main" id="{357E604E-8611-44B0-9B81-90F1821E430F}"/>
              </a:ext>
            </a:extLst>
          </p:cNvPr>
          <p:cNvSpPr/>
          <p:nvPr/>
        </p:nvSpPr>
        <p:spPr>
          <a:xfrm>
            <a:off x="3649999" y="463887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file_Links</a:t>
            </a:r>
            <a:endParaRPr lang="en-US" sz="1400" b="1">
              <a:solidFill>
                <a:schemeClr val="bg2"/>
              </a:solidFill>
            </a:endParaRPr>
          </a:p>
        </p:txBody>
      </p:sp>
      <p:sp>
        <p:nvSpPr>
          <p:cNvPr id="29" name="Rectangle: Rounded Corners 28">
            <a:extLst>
              <a:ext uri="{FF2B5EF4-FFF2-40B4-BE49-F238E27FC236}">
                <a16:creationId xmlns:a16="http://schemas.microsoft.com/office/drawing/2014/main" id="{24982C58-F6AB-4274-A399-1FC112802109}"/>
              </a:ext>
            </a:extLst>
          </p:cNvPr>
          <p:cNvSpPr/>
          <p:nvPr/>
        </p:nvSpPr>
        <p:spPr>
          <a:xfrm>
            <a:off x="3649999" y="505402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file_Warnings</a:t>
            </a:r>
            <a:endParaRPr lang="en-US" sz="1400" b="1">
              <a:solidFill>
                <a:schemeClr val="bg2"/>
              </a:solidFill>
            </a:endParaRPr>
          </a:p>
        </p:txBody>
      </p:sp>
      <p:sp>
        <p:nvSpPr>
          <p:cNvPr id="30" name="Rectangle: Rounded Corners 29">
            <a:extLst>
              <a:ext uri="{FF2B5EF4-FFF2-40B4-BE49-F238E27FC236}">
                <a16:creationId xmlns:a16="http://schemas.microsoft.com/office/drawing/2014/main" id="{5F29DD8E-677E-4B33-AA57-42E5BA787094}"/>
              </a:ext>
            </a:extLst>
          </p:cNvPr>
          <p:cNvSpPr/>
          <p:nvPr/>
        </p:nvSpPr>
        <p:spPr>
          <a:xfrm>
            <a:off x="3649999" y="544261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file_Sheets</a:t>
            </a:r>
            <a:endParaRPr lang="en-US" sz="1400" b="1">
              <a:solidFill>
                <a:schemeClr val="bg2"/>
              </a:solidFill>
            </a:endParaRPr>
          </a:p>
        </p:txBody>
      </p:sp>
      <p:sp>
        <p:nvSpPr>
          <p:cNvPr id="31" name="Rectangle: Rounded Corners 30">
            <a:extLst>
              <a:ext uri="{FF2B5EF4-FFF2-40B4-BE49-F238E27FC236}">
                <a16:creationId xmlns:a16="http://schemas.microsoft.com/office/drawing/2014/main" id="{ADBDA471-79BC-4265-9C84-1D170715951E}"/>
              </a:ext>
            </a:extLst>
          </p:cNvPr>
          <p:cNvSpPr/>
          <p:nvPr/>
        </p:nvSpPr>
        <p:spPr>
          <a:xfrm>
            <a:off x="3649999" y="425028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file_Elements</a:t>
            </a:r>
            <a:endParaRPr lang="en-US" sz="1400" b="1">
              <a:solidFill>
                <a:schemeClr val="bg2"/>
              </a:solidFill>
            </a:endParaRPr>
          </a:p>
        </p:txBody>
      </p:sp>
      <p:sp>
        <p:nvSpPr>
          <p:cNvPr id="32" name="Rectangle: Rounded Corners 31">
            <a:extLst>
              <a:ext uri="{FF2B5EF4-FFF2-40B4-BE49-F238E27FC236}">
                <a16:creationId xmlns:a16="http://schemas.microsoft.com/office/drawing/2014/main" id="{1BF39B5A-2963-4252-B44D-3C210A2B8CD7}"/>
              </a:ext>
            </a:extLst>
          </p:cNvPr>
          <p:cNvSpPr/>
          <p:nvPr/>
        </p:nvSpPr>
        <p:spPr>
          <a:xfrm>
            <a:off x="759257" y="4729359"/>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FC80528-E984-4B6E-831C-F55E8B1BC913}"/>
              </a:ext>
            </a:extLst>
          </p:cNvPr>
          <p:cNvSpPr/>
          <p:nvPr/>
        </p:nvSpPr>
        <p:spPr>
          <a:xfrm>
            <a:off x="759256" y="5332825"/>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94F1984-1A37-4DF6-AC52-4AACEE1BEBD9}"/>
              </a:ext>
            </a:extLst>
          </p:cNvPr>
          <p:cNvSpPr/>
          <p:nvPr/>
        </p:nvSpPr>
        <p:spPr>
          <a:xfrm>
            <a:off x="759256" y="5529713"/>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261574E-9695-487A-8DBE-032F7518DE34}"/>
              </a:ext>
            </a:extLst>
          </p:cNvPr>
          <p:cNvSpPr/>
          <p:nvPr/>
        </p:nvSpPr>
        <p:spPr>
          <a:xfrm>
            <a:off x="759259" y="5124772"/>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53C88756-45CA-49A7-B738-3CB8DF7AD885}"/>
              </a:ext>
            </a:extLst>
          </p:cNvPr>
          <p:cNvSpPr/>
          <p:nvPr/>
        </p:nvSpPr>
        <p:spPr>
          <a:xfrm>
            <a:off x="759258" y="4926247"/>
            <a:ext cx="1704644" cy="201220"/>
          </a:xfrm>
          <a:prstGeom prst="roundRect">
            <a:avLst/>
          </a:prstGeom>
          <a:noFill/>
          <a:ln w="190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DC3F3A56-3467-472D-BF55-ACE94F6B3AF4}"/>
              </a:ext>
            </a:extLst>
          </p:cNvPr>
          <p:cNvCxnSpPr>
            <a:cxnSpLocks/>
            <a:stCxn id="25" idx="3"/>
            <a:endCxn id="26" idx="1"/>
          </p:cNvCxnSpPr>
          <p:nvPr/>
        </p:nvCxnSpPr>
        <p:spPr>
          <a:xfrm>
            <a:off x="2348775" y="4239860"/>
            <a:ext cx="1301224" cy="1743279"/>
          </a:xfrm>
          <a:prstGeom prst="straightConnector1">
            <a:avLst/>
          </a:prstGeom>
          <a:ln w="19050"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Connector: Elbow 37">
            <a:extLst>
              <a:ext uri="{FF2B5EF4-FFF2-40B4-BE49-F238E27FC236}">
                <a16:creationId xmlns:a16="http://schemas.microsoft.com/office/drawing/2014/main" id="{C63739D3-9EF2-4FC8-9BC3-F1664120AE06}"/>
              </a:ext>
            </a:extLst>
          </p:cNvPr>
          <p:cNvCxnSpPr>
            <a:cxnSpLocks/>
            <a:stCxn id="32" idx="3"/>
            <a:endCxn id="27" idx="1"/>
          </p:cNvCxnSpPr>
          <p:nvPr/>
        </p:nvCxnSpPr>
        <p:spPr>
          <a:xfrm flipV="1">
            <a:off x="2463901" y="3980468"/>
            <a:ext cx="1186098" cy="849501"/>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nector: Elbow 38">
            <a:extLst>
              <a:ext uri="{FF2B5EF4-FFF2-40B4-BE49-F238E27FC236}">
                <a16:creationId xmlns:a16="http://schemas.microsoft.com/office/drawing/2014/main" id="{BDF0D155-1B47-4C78-BEDE-C7EDF32CDFE1}"/>
              </a:ext>
            </a:extLst>
          </p:cNvPr>
          <p:cNvCxnSpPr>
            <a:cxnSpLocks/>
            <a:stCxn id="34" idx="3"/>
            <a:endCxn id="31" idx="1"/>
          </p:cNvCxnSpPr>
          <p:nvPr/>
        </p:nvCxnSpPr>
        <p:spPr>
          <a:xfrm flipV="1">
            <a:off x="2463900" y="4385188"/>
            <a:ext cx="1186099" cy="1245135"/>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ctor: Elbow 39">
            <a:extLst>
              <a:ext uri="{FF2B5EF4-FFF2-40B4-BE49-F238E27FC236}">
                <a16:creationId xmlns:a16="http://schemas.microsoft.com/office/drawing/2014/main" id="{B6C411A0-3C82-44FA-8562-73F2B6EA7715}"/>
              </a:ext>
            </a:extLst>
          </p:cNvPr>
          <p:cNvCxnSpPr>
            <a:cxnSpLocks/>
            <a:stCxn id="33" idx="3"/>
            <a:endCxn id="30" idx="1"/>
          </p:cNvCxnSpPr>
          <p:nvPr/>
        </p:nvCxnSpPr>
        <p:spPr>
          <a:xfrm>
            <a:off x="2463900" y="5433435"/>
            <a:ext cx="1186099" cy="144084"/>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Connector: Elbow 40">
            <a:extLst>
              <a:ext uri="{FF2B5EF4-FFF2-40B4-BE49-F238E27FC236}">
                <a16:creationId xmlns:a16="http://schemas.microsoft.com/office/drawing/2014/main" id="{95C9E993-8905-4E4C-8D9F-ED988E8768B5}"/>
              </a:ext>
            </a:extLst>
          </p:cNvPr>
          <p:cNvCxnSpPr>
            <a:cxnSpLocks/>
            <a:stCxn id="35" idx="3"/>
            <a:endCxn id="29" idx="1"/>
          </p:cNvCxnSpPr>
          <p:nvPr/>
        </p:nvCxnSpPr>
        <p:spPr>
          <a:xfrm flipV="1">
            <a:off x="2463903" y="5188928"/>
            <a:ext cx="1186096" cy="36454"/>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Connector: Elbow 41">
            <a:extLst>
              <a:ext uri="{FF2B5EF4-FFF2-40B4-BE49-F238E27FC236}">
                <a16:creationId xmlns:a16="http://schemas.microsoft.com/office/drawing/2014/main" id="{AE4387A4-9C3D-4477-97E4-6F4E727B334F}"/>
              </a:ext>
            </a:extLst>
          </p:cNvPr>
          <p:cNvCxnSpPr>
            <a:cxnSpLocks/>
            <a:stCxn id="36" idx="3"/>
            <a:endCxn id="28" idx="1"/>
          </p:cNvCxnSpPr>
          <p:nvPr/>
        </p:nvCxnSpPr>
        <p:spPr>
          <a:xfrm flipV="1">
            <a:off x="2463902" y="4773779"/>
            <a:ext cx="1186097" cy="253078"/>
          </a:xfrm>
          <a:prstGeom prst="straightConnector1">
            <a:avLst/>
          </a:prstGeom>
          <a:ln w="19050"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Speech Bubble: Rectangle with Corners Rounded 55">
            <a:extLst>
              <a:ext uri="{FF2B5EF4-FFF2-40B4-BE49-F238E27FC236}">
                <a16:creationId xmlns:a16="http://schemas.microsoft.com/office/drawing/2014/main" id="{EB787097-5713-4365-8407-360AC7D8D350}"/>
              </a:ext>
            </a:extLst>
          </p:cNvPr>
          <p:cNvSpPr/>
          <p:nvPr/>
        </p:nvSpPr>
        <p:spPr>
          <a:xfrm>
            <a:off x="8293309" y="4044820"/>
            <a:ext cx="3086101" cy="680733"/>
          </a:xfrm>
          <a:prstGeom prst="wedgeRoundRectCallout">
            <a:avLst>
              <a:gd name="adj1" fmla="val -69536"/>
              <a:gd name="adj2" fmla="val -4919"/>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Edit the values to match the name of your JSON file + folder path</a:t>
            </a:r>
          </a:p>
        </p:txBody>
      </p:sp>
      <p:sp>
        <p:nvSpPr>
          <p:cNvPr id="57" name="Speech Bubble: Rectangle with Corners Rounded 56">
            <a:extLst>
              <a:ext uri="{FF2B5EF4-FFF2-40B4-BE49-F238E27FC236}">
                <a16:creationId xmlns:a16="http://schemas.microsoft.com/office/drawing/2014/main" id="{A06755A3-AD17-488D-AFA1-C23B7FC5A080}"/>
              </a:ext>
            </a:extLst>
          </p:cNvPr>
          <p:cNvSpPr/>
          <p:nvPr/>
        </p:nvSpPr>
        <p:spPr>
          <a:xfrm>
            <a:off x="8007350" y="5665669"/>
            <a:ext cx="2255521" cy="365126"/>
          </a:xfrm>
          <a:prstGeom prst="wedgeRoundRectCallout">
            <a:avLst>
              <a:gd name="adj1" fmla="val -17076"/>
              <a:gd name="adj2" fmla="val 99181"/>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Press ‘Load’ when done</a:t>
            </a:r>
            <a:endParaRPr lang="en-US" sz="1400">
              <a:solidFill>
                <a:schemeClr val="bg1"/>
              </a:solidFill>
            </a:endParaRPr>
          </a:p>
        </p:txBody>
      </p:sp>
      <p:sp>
        <p:nvSpPr>
          <p:cNvPr id="58" name="Speech Bubble: Rectangle with Corners Rounded 57">
            <a:extLst>
              <a:ext uri="{FF2B5EF4-FFF2-40B4-BE49-F238E27FC236}">
                <a16:creationId xmlns:a16="http://schemas.microsoft.com/office/drawing/2014/main" id="{E04630F5-873A-4DC9-A98F-D558FF0A940A}"/>
              </a:ext>
            </a:extLst>
          </p:cNvPr>
          <p:cNvSpPr/>
          <p:nvPr/>
        </p:nvSpPr>
        <p:spPr>
          <a:xfrm>
            <a:off x="1035553" y="2873218"/>
            <a:ext cx="3623179" cy="587961"/>
          </a:xfrm>
          <a:prstGeom prst="wedgeRoundRectCallout">
            <a:avLst>
              <a:gd name="adj1" fmla="val 62964"/>
              <a:gd name="adj2" fmla="val -10823"/>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200" i="1">
                <a:solidFill>
                  <a:schemeClr val="bg1"/>
                </a:solidFill>
              </a:rPr>
              <a:t>You will be prompted to enter these parameters when you open the template for the first time</a:t>
            </a:r>
          </a:p>
        </p:txBody>
      </p:sp>
      <p:sp>
        <p:nvSpPr>
          <p:cNvPr id="5" name="Right Brace 4">
            <a:extLst>
              <a:ext uri="{FF2B5EF4-FFF2-40B4-BE49-F238E27FC236}">
                <a16:creationId xmlns:a16="http://schemas.microsoft.com/office/drawing/2014/main" id="{DD7218AF-DA7F-464F-8D06-32D95BC04C96}"/>
              </a:ext>
            </a:extLst>
          </p:cNvPr>
          <p:cNvSpPr/>
          <p:nvPr/>
        </p:nvSpPr>
        <p:spPr>
          <a:xfrm>
            <a:off x="7430703" y="3972345"/>
            <a:ext cx="182880" cy="2010794"/>
          </a:xfrm>
          <a:prstGeom prst="rightBrace">
            <a:avLst>
              <a:gd name="adj1" fmla="val 52777"/>
              <a:gd name="adj2" fmla="val 19178"/>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729296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Presenters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introduction</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a:t>
            </a:fld>
            <a:endParaRPr lang="en-US"/>
          </a:p>
        </p:txBody>
      </p:sp>
      <p:pic>
        <p:nvPicPr>
          <p:cNvPr id="5" name="Picture 4" descr="A picture containing person, outdoor, person, posing&#10;&#10;Description automatically generated">
            <a:extLst>
              <a:ext uri="{FF2B5EF4-FFF2-40B4-BE49-F238E27FC236}">
                <a16:creationId xmlns:a16="http://schemas.microsoft.com/office/drawing/2014/main" id="{83AD2959-E2C3-4207-A7E6-935D92E38755}"/>
              </a:ext>
            </a:extLst>
          </p:cNvPr>
          <p:cNvPicPr>
            <a:picLocks noChangeAspect="1"/>
          </p:cNvPicPr>
          <p:nvPr/>
        </p:nvPicPr>
        <p:blipFill rotWithShape="1">
          <a:blip r:embed="rId3"/>
          <a:srcRect t="9154" b="6542"/>
          <a:stretch/>
        </p:blipFill>
        <p:spPr>
          <a:xfrm>
            <a:off x="5071919" y="1864454"/>
            <a:ext cx="2048161" cy="2224601"/>
          </a:xfrm>
          <a:prstGeom prst="rect">
            <a:avLst/>
          </a:prstGeom>
        </p:spPr>
      </p:pic>
      <p:pic>
        <p:nvPicPr>
          <p:cNvPr id="10" name="Picture 9" descr="A person with his arms crossed&#10;&#10;Description automatically generated with medium confidence">
            <a:extLst>
              <a:ext uri="{FF2B5EF4-FFF2-40B4-BE49-F238E27FC236}">
                <a16:creationId xmlns:a16="http://schemas.microsoft.com/office/drawing/2014/main" id="{9BE51B5A-EFCC-41CC-8E29-636987C6AD1D}"/>
              </a:ext>
            </a:extLst>
          </p:cNvPr>
          <p:cNvPicPr>
            <a:picLocks noChangeAspect="1"/>
          </p:cNvPicPr>
          <p:nvPr/>
        </p:nvPicPr>
        <p:blipFill rotWithShape="1">
          <a:blip r:embed="rId4"/>
          <a:srcRect l="23780" t="18385" r="18686" b="50326"/>
          <a:stretch/>
        </p:blipFill>
        <p:spPr>
          <a:xfrm>
            <a:off x="1087582" y="1864454"/>
            <a:ext cx="2727033" cy="2224602"/>
          </a:xfrm>
          <a:prstGeom prst="rect">
            <a:avLst/>
          </a:prstGeom>
        </p:spPr>
      </p:pic>
      <p:pic>
        <p:nvPicPr>
          <p:cNvPr id="12" name="Picture 11" descr="A person wearing a hat&#10;&#10;Description automatically generated with medium confidence">
            <a:extLst>
              <a:ext uri="{FF2B5EF4-FFF2-40B4-BE49-F238E27FC236}">
                <a16:creationId xmlns:a16="http://schemas.microsoft.com/office/drawing/2014/main" id="{06715DA4-2676-4259-B2E4-DE0C52F48D0D}"/>
              </a:ext>
            </a:extLst>
          </p:cNvPr>
          <p:cNvPicPr>
            <a:picLocks noChangeAspect="1"/>
          </p:cNvPicPr>
          <p:nvPr/>
        </p:nvPicPr>
        <p:blipFill rotWithShape="1">
          <a:blip r:embed="rId5"/>
          <a:srcRect t="1275"/>
          <a:stretch/>
        </p:blipFill>
        <p:spPr>
          <a:xfrm>
            <a:off x="8377384" y="1864454"/>
            <a:ext cx="2253327" cy="2224601"/>
          </a:xfrm>
          <a:prstGeom prst="rect">
            <a:avLst/>
          </a:prstGeom>
        </p:spPr>
      </p:pic>
      <p:sp>
        <p:nvSpPr>
          <p:cNvPr id="18" name="TextBox 17">
            <a:extLst>
              <a:ext uri="{FF2B5EF4-FFF2-40B4-BE49-F238E27FC236}">
                <a16:creationId xmlns:a16="http://schemas.microsoft.com/office/drawing/2014/main" id="{24ADC962-BF2D-49F0-BD1E-A6BD66CAF06F}"/>
              </a:ext>
            </a:extLst>
          </p:cNvPr>
          <p:cNvSpPr txBox="1"/>
          <p:nvPr/>
        </p:nvSpPr>
        <p:spPr>
          <a:xfrm>
            <a:off x="1087582" y="4313951"/>
            <a:ext cx="2902528" cy="781673"/>
          </a:xfrm>
          <a:prstGeom prst="rect">
            <a:avLst/>
          </a:prstGeom>
          <a:noFill/>
        </p:spPr>
        <p:txBody>
          <a:bodyPr wrap="square" lIns="0" tIns="0" rIns="0" bIns="0" rtlCol="0">
            <a:noAutofit/>
          </a:bodyPr>
          <a:lstStyle/>
          <a:p>
            <a:pPr algn="l"/>
            <a:r>
              <a:rPr lang="en-US" b="1">
                <a:solidFill>
                  <a:schemeClr val="tx1"/>
                </a:solidFill>
              </a:rPr>
              <a:t>Dr. Kristopher Dane</a:t>
            </a:r>
          </a:p>
          <a:p>
            <a:pPr algn="l"/>
            <a:r>
              <a:rPr lang="en-US"/>
              <a:t>Director of Digital Design</a:t>
            </a:r>
          </a:p>
          <a:p>
            <a:pPr algn="l"/>
            <a:r>
              <a:rPr lang="en-US">
                <a:solidFill>
                  <a:schemeClr val="tx1"/>
                </a:solidFill>
              </a:rPr>
              <a:t>Seattle, WA</a:t>
            </a:r>
          </a:p>
        </p:txBody>
      </p:sp>
      <p:sp>
        <p:nvSpPr>
          <p:cNvPr id="19" name="TextBox 18">
            <a:extLst>
              <a:ext uri="{FF2B5EF4-FFF2-40B4-BE49-F238E27FC236}">
                <a16:creationId xmlns:a16="http://schemas.microsoft.com/office/drawing/2014/main" id="{4949A5D9-8F59-468A-BE3C-DF22B416077E}"/>
              </a:ext>
            </a:extLst>
          </p:cNvPr>
          <p:cNvSpPr txBox="1"/>
          <p:nvPr/>
        </p:nvSpPr>
        <p:spPr>
          <a:xfrm>
            <a:off x="5071919" y="4313951"/>
            <a:ext cx="2902528" cy="781673"/>
          </a:xfrm>
          <a:prstGeom prst="rect">
            <a:avLst/>
          </a:prstGeom>
          <a:noFill/>
        </p:spPr>
        <p:txBody>
          <a:bodyPr wrap="square" lIns="0" tIns="0" rIns="0" bIns="0" rtlCol="0">
            <a:noAutofit/>
          </a:bodyPr>
          <a:lstStyle/>
          <a:p>
            <a:pPr algn="l"/>
            <a:r>
              <a:rPr lang="en-US" b="1">
                <a:solidFill>
                  <a:schemeClr val="tx1"/>
                </a:solidFill>
              </a:rPr>
              <a:t>Sean McDonald</a:t>
            </a:r>
          </a:p>
          <a:p>
            <a:pPr algn="l"/>
            <a:r>
              <a:rPr lang="en-US"/>
              <a:t>Corporate BIM Manager</a:t>
            </a:r>
          </a:p>
          <a:p>
            <a:pPr algn="l"/>
            <a:r>
              <a:rPr lang="en-US">
                <a:solidFill>
                  <a:schemeClr val="tx1"/>
                </a:solidFill>
              </a:rPr>
              <a:t>Chicago, IL</a:t>
            </a:r>
          </a:p>
        </p:txBody>
      </p:sp>
      <p:sp>
        <p:nvSpPr>
          <p:cNvPr id="20" name="TextBox 19">
            <a:extLst>
              <a:ext uri="{FF2B5EF4-FFF2-40B4-BE49-F238E27FC236}">
                <a16:creationId xmlns:a16="http://schemas.microsoft.com/office/drawing/2014/main" id="{3793EABE-45AB-4A77-A897-9AD1E7142457}"/>
              </a:ext>
            </a:extLst>
          </p:cNvPr>
          <p:cNvSpPr txBox="1"/>
          <p:nvPr/>
        </p:nvSpPr>
        <p:spPr>
          <a:xfrm>
            <a:off x="8377384" y="4313951"/>
            <a:ext cx="2902528" cy="781673"/>
          </a:xfrm>
          <a:prstGeom prst="rect">
            <a:avLst/>
          </a:prstGeom>
          <a:noFill/>
        </p:spPr>
        <p:txBody>
          <a:bodyPr wrap="square" lIns="0" tIns="0" rIns="0" bIns="0" rtlCol="0">
            <a:noAutofit/>
          </a:bodyPr>
          <a:lstStyle/>
          <a:p>
            <a:pPr algn="l"/>
            <a:r>
              <a:rPr lang="en-US" b="1">
                <a:solidFill>
                  <a:schemeClr val="tx1"/>
                </a:solidFill>
              </a:rPr>
              <a:t>Dr. James Feracor</a:t>
            </a:r>
          </a:p>
          <a:p>
            <a:pPr algn="l"/>
            <a:r>
              <a:rPr lang="en-US"/>
              <a:t>Digital Design Technologist</a:t>
            </a:r>
          </a:p>
          <a:p>
            <a:pPr algn="l"/>
            <a:r>
              <a:rPr lang="en-US">
                <a:solidFill>
                  <a:schemeClr val="tx1"/>
                </a:solidFill>
              </a:rPr>
              <a:t>Seattle, WA</a:t>
            </a:r>
          </a:p>
        </p:txBody>
      </p:sp>
      <p:sp>
        <p:nvSpPr>
          <p:cNvPr id="22" name="Speech Bubble: Rectangle with Corners Rounded 21">
            <a:extLst>
              <a:ext uri="{FF2B5EF4-FFF2-40B4-BE49-F238E27FC236}">
                <a16:creationId xmlns:a16="http://schemas.microsoft.com/office/drawing/2014/main" id="{8AF95D8A-65DF-4A6A-8E27-83A6C8ACC9F0}"/>
              </a:ext>
            </a:extLst>
          </p:cNvPr>
          <p:cNvSpPr/>
          <p:nvPr/>
        </p:nvSpPr>
        <p:spPr>
          <a:xfrm>
            <a:off x="5132173" y="5675641"/>
            <a:ext cx="5791199" cy="863271"/>
          </a:xfrm>
          <a:prstGeom prst="wedgeRoundRectCallout">
            <a:avLst>
              <a:gd name="adj1" fmla="val -22113"/>
              <a:gd name="adj2" fmla="val 7681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bg1"/>
                </a:solidFill>
              </a:rPr>
              <a:t>We’re hosting another session tomorrow at 10:45am:</a:t>
            </a:r>
            <a:br>
              <a:rPr lang="en-US">
                <a:solidFill>
                  <a:schemeClr val="bg1"/>
                </a:solidFill>
              </a:rPr>
            </a:br>
            <a:r>
              <a:rPr lang="en-US">
                <a:solidFill>
                  <a:schemeClr val="bg1"/>
                </a:solidFill>
              </a:rPr>
              <a:t>3.2.08 “</a:t>
            </a:r>
            <a:r>
              <a:rPr lang="en-US" err="1">
                <a:solidFill>
                  <a:schemeClr val="bg1"/>
                </a:solidFill>
              </a:rPr>
              <a:t>AirTable</a:t>
            </a:r>
            <a:r>
              <a:rPr lang="en-US">
                <a:solidFill>
                  <a:schemeClr val="bg1"/>
                </a:solidFill>
              </a:rPr>
              <a:t> for Version Tracking of Revit Details” </a:t>
            </a:r>
          </a:p>
        </p:txBody>
      </p:sp>
    </p:spTree>
    <p:extLst>
      <p:ext uri="{BB962C8B-B14F-4D97-AF65-F5344CB8AC3E}">
        <p14:creationId xmlns:p14="http://schemas.microsoft.com/office/powerpoint/2010/main" val="924868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 (</a:t>
            </a:r>
            <a:r>
              <a:rPr lang="en-US" err="1"/>
              <a:t>cont</a:t>
            </a:r>
            <a:r>
              <a:rPr lang="en-US"/>
              <a: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40</a:t>
            </a:fld>
            <a:endParaRPr lang="en-US"/>
          </a:p>
        </p:txBody>
      </p:sp>
      <p:pic>
        <p:nvPicPr>
          <p:cNvPr id="73" name="Picture 72">
            <a:extLst>
              <a:ext uri="{FF2B5EF4-FFF2-40B4-BE49-F238E27FC236}">
                <a16:creationId xmlns:a16="http://schemas.microsoft.com/office/drawing/2014/main" id="{4E495D26-4E93-4001-B724-3172C7E9B5BA}"/>
              </a:ext>
            </a:extLst>
          </p:cNvPr>
          <p:cNvPicPr>
            <a:picLocks noChangeAspect="1"/>
          </p:cNvPicPr>
          <p:nvPr/>
        </p:nvPicPr>
        <p:blipFill rotWithShape="1">
          <a:blip r:embed="rId3"/>
          <a:srcRect l="908" t="6873" r="9394" b="930"/>
          <a:stretch/>
        </p:blipFill>
        <p:spPr>
          <a:xfrm>
            <a:off x="685800" y="2174773"/>
            <a:ext cx="6612815" cy="3837626"/>
          </a:xfrm>
          <a:prstGeom prst="rect">
            <a:avLst/>
          </a:prstGeom>
        </p:spPr>
      </p:pic>
      <p:sp>
        <p:nvSpPr>
          <p:cNvPr id="74" name="Speech Bubble: Rectangle with Corners Rounded 73">
            <a:extLst>
              <a:ext uri="{FF2B5EF4-FFF2-40B4-BE49-F238E27FC236}">
                <a16:creationId xmlns:a16="http://schemas.microsoft.com/office/drawing/2014/main" id="{1970B728-59FC-4829-9477-FECAA7685060}"/>
              </a:ext>
            </a:extLst>
          </p:cNvPr>
          <p:cNvSpPr/>
          <p:nvPr/>
        </p:nvSpPr>
        <p:spPr>
          <a:xfrm>
            <a:off x="2566068" y="6104973"/>
            <a:ext cx="3306225" cy="576072"/>
          </a:xfrm>
          <a:prstGeom prst="wedgeRoundRectCallout">
            <a:avLst>
              <a:gd name="adj1" fmla="val -72889"/>
              <a:gd name="adj2" fmla="val -66409"/>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(1) Click on a parameter to see its current value in the pane to the right…</a:t>
            </a:r>
            <a:endParaRPr lang="en-US" sz="1400">
              <a:solidFill>
                <a:schemeClr val="bg1"/>
              </a:solidFill>
            </a:endParaRPr>
          </a:p>
        </p:txBody>
      </p:sp>
      <p:cxnSp>
        <p:nvCxnSpPr>
          <p:cNvPr id="76" name="Connector: Elbow 75">
            <a:extLst>
              <a:ext uri="{FF2B5EF4-FFF2-40B4-BE49-F238E27FC236}">
                <a16:creationId xmlns:a16="http://schemas.microsoft.com/office/drawing/2014/main" id="{A659C95F-6CAB-4422-90C4-A8A2492B4518}"/>
              </a:ext>
            </a:extLst>
          </p:cNvPr>
          <p:cNvCxnSpPr>
            <a:stCxn id="74" idx="3"/>
          </p:cNvCxnSpPr>
          <p:nvPr/>
        </p:nvCxnSpPr>
        <p:spPr>
          <a:xfrm flipV="1">
            <a:off x="5872293" y="3982263"/>
            <a:ext cx="562063" cy="2410746"/>
          </a:xfrm>
          <a:prstGeom prst="bentConnector2">
            <a:avLst/>
          </a:prstGeom>
          <a:ln w="28575" cap="flat" cmpd="sng" algn="ctr">
            <a:solidFill>
              <a:schemeClr val="accent5"/>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2" name="Rectangle 81">
            <a:extLst>
              <a:ext uri="{FF2B5EF4-FFF2-40B4-BE49-F238E27FC236}">
                <a16:creationId xmlns:a16="http://schemas.microsoft.com/office/drawing/2014/main" id="{2837352D-3C37-4FD3-892C-88DD62A620F2}"/>
              </a:ext>
            </a:extLst>
          </p:cNvPr>
          <p:cNvSpPr/>
          <p:nvPr/>
        </p:nvSpPr>
        <p:spPr>
          <a:xfrm>
            <a:off x="3884103" y="3487313"/>
            <a:ext cx="3254928" cy="49495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3" name="Speech Bubble: Rectangle with Corners Rounded 82">
            <a:extLst>
              <a:ext uri="{FF2B5EF4-FFF2-40B4-BE49-F238E27FC236}">
                <a16:creationId xmlns:a16="http://schemas.microsoft.com/office/drawing/2014/main" id="{C385B7BA-20D3-4399-A882-9EBE4E415F22}"/>
              </a:ext>
            </a:extLst>
          </p:cNvPr>
          <p:cNvSpPr/>
          <p:nvPr/>
        </p:nvSpPr>
        <p:spPr>
          <a:xfrm>
            <a:off x="7633692" y="3406191"/>
            <a:ext cx="3364275" cy="576072"/>
          </a:xfrm>
          <a:prstGeom prst="wedgeRoundRectCallout">
            <a:avLst>
              <a:gd name="adj1" fmla="val -91158"/>
              <a:gd name="adj2" fmla="val 15140"/>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(2) …then edit the value to match the name of your JSON file (or folder path)</a:t>
            </a:r>
            <a:endParaRPr lang="en-US" sz="1400">
              <a:solidFill>
                <a:schemeClr val="bg1"/>
              </a:solidFill>
            </a:endParaRPr>
          </a:p>
        </p:txBody>
      </p:sp>
      <p:sp>
        <p:nvSpPr>
          <p:cNvPr id="84" name="Speech Bubble: Rectangle with Corners Rounded 83">
            <a:extLst>
              <a:ext uri="{FF2B5EF4-FFF2-40B4-BE49-F238E27FC236}">
                <a16:creationId xmlns:a16="http://schemas.microsoft.com/office/drawing/2014/main" id="{9FEE5D55-4966-4AEE-A89E-521961D3876E}"/>
              </a:ext>
            </a:extLst>
          </p:cNvPr>
          <p:cNvSpPr/>
          <p:nvPr/>
        </p:nvSpPr>
        <p:spPr>
          <a:xfrm>
            <a:off x="1621209" y="1664208"/>
            <a:ext cx="3364275" cy="576072"/>
          </a:xfrm>
          <a:prstGeom prst="wedgeRoundRectCallout">
            <a:avLst>
              <a:gd name="adj1" fmla="val -70960"/>
              <a:gd name="adj2" fmla="val 154939"/>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(4) After updating all [6] parameters, press ‘Close &amp; Apply’ (top left icon)</a:t>
            </a:r>
            <a:endParaRPr lang="en-US" sz="1400">
              <a:solidFill>
                <a:schemeClr val="bg1"/>
              </a:solidFill>
            </a:endParaRPr>
          </a:p>
        </p:txBody>
      </p:sp>
      <p:sp>
        <p:nvSpPr>
          <p:cNvPr id="85" name="Rectangle 84">
            <a:extLst>
              <a:ext uri="{FF2B5EF4-FFF2-40B4-BE49-F238E27FC236}">
                <a16:creationId xmlns:a16="http://schemas.microsoft.com/office/drawing/2014/main" id="{9C0730DF-5450-4E98-8692-3B6492C19CD9}"/>
              </a:ext>
            </a:extLst>
          </p:cNvPr>
          <p:cNvSpPr/>
          <p:nvPr/>
        </p:nvSpPr>
        <p:spPr>
          <a:xfrm>
            <a:off x="675121" y="2467527"/>
            <a:ext cx="538993" cy="811446"/>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BC00DFB5-9A9F-4CEA-BF3B-E4DD38290D75}"/>
              </a:ext>
            </a:extLst>
          </p:cNvPr>
          <p:cNvSpPr/>
          <p:nvPr/>
        </p:nvSpPr>
        <p:spPr>
          <a:xfrm>
            <a:off x="8357638" y="493501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path_JSON</a:t>
            </a:r>
            <a:endParaRPr lang="en-US" sz="1400" b="1">
              <a:solidFill>
                <a:schemeClr val="bg2"/>
              </a:solidFill>
            </a:endParaRPr>
          </a:p>
        </p:txBody>
      </p:sp>
      <p:sp>
        <p:nvSpPr>
          <p:cNvPr id="87" name="Rectangle: Rounded Corners 86">
            <a:extLst>
              <a:ext uri="{FF2B5EF4-FFF2-40B4-BE49-F238E27FC236}">
                <a16:creationId xmlns:a16="http://schemas.microsoft.com/office/drawing/2014/main" id="{279EAA4E-38B8-4336-BD02-DBD71A35F3CC}"/>
              </a:ext>
            </a:extLst>
          </p:cNvPr>
          <p:cNvSpPr/>
          <p:nvPr/>
        </p:nvSpPr>
        <p:spPr>
          <a:xfrm>
            <a:off x="8357638" y="5270278"/>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file_Views</a:t>
            </a:r>
            <a:endParaRPr lang="en-US" sz="1400" b="1">
              <a:solidFill>
                <a:schemeClr val="bg2"/>
              </a:solidFill>
            </a:endParaRPr>
          </a:p>
        </p:txBody>
      </p:sp>
      <p:sp>
        <p:nvSpPr>
          <p:cNvPr id="88" name="Rectangle: Rounded Corners 87">
            <a:extLst>
              <a:ext uri="{FF2B5EF4-FFF2-40B4-BE49-F238E27FC236}">
                <a16:creationId xmlns:a16="http://schemas.microsoft.com/office/drawing/2014/main" id="{D21F6126-27CD-4AA6-B9FB-4F34E831D3A9}"/>
              </a:ext>
            </a:extLst>
          </p:cNvPr>
          <p:cNvSpPr/>
          <p:nvPr/>
        </p:nvSpPr>
        <p:spPr>
          <a:xfrm>
            <a:off x="8357638" y="5591932"/>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file_Links</a:t>
            </a:r>
            <a:endParaRPr lang="en-US" sz="1400" b="1">
              <a:solidFill>
                <a:schemeClr val="bg2"/>
              </a:solidFill>
            </a:endParaRPr>
          </a:p>
        </p:txBody>
      </p:sp>
      <p:sp>
        <p:nvSpPr>
          <p:cNvPr id="89" name="Rectangle: Rounded Corners 88">
            <a:extLst>
              <a:ext uri="{FF2B5EF4-FFF2-40B4-BE49-F238E27FC236}">
                <a16:creationId xmlns:a16="http://schemas.microsoft.com/office/drawing/2014/main" id="{EFFE9EF9-AE63-4813-A5AB-24B3772D8204}"/>
              </a:ext>
            </a:extLst>
          </p:cNvPr>
          <p:cNvSpPr/>
          <p:nvPr/>
        </p:nvSpPr>
        <p:spPr>
          <a:xfrm>
            <a:off x="8357638" y="5913587"/>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file_Warnings</a:t>
            </a:r>
            <a:endParaRPr lang="en-US" sz="1400" b="1">
              <a:solidFill>
                <a:schemeClr val="bg2"/>
              </a:solidFill>
            </a:endParaRPr>
          </a:p>
        </p:txBody>
      </p:sp>
      <p:sp>
        <p:nvSpPr>
          <p:cNvPr id="90" name="Rectangle: Rounded Corners 89">
            <a:extLst>
              <a:ext uri="{FF2B5EF4-FFF2-40B4-BE49-F238E27FC236}">
                <a16:creationId xmlns:a16="http://schemas.microsoft.com/office/drawing/2014/main" id="{66434FD1-0B50-45CF-A0F0-B0A5F64F3DA9}"/>
              </a:ext>
            </a:extLst>
          </p:cNvPr>
          <p:cNvSpPr/>
          <p:nvPr/>
        </p:nvSpPr>
        <p:spPr>
          <a:xfrm>
            <a:off x="8357638" y="623524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file_Sheets</a:t>
            </a:r>
            <a:endParaRPr lang="en-US" sz="1400" b="1">
              <a:solidFill>
                <a:schemeClr val="bg2"/>
              </a:solidFill>
            </a:endParaRPr>
          </a:p>
        </p:txBody>
      </p:sp>
      <p:sp>
        <p:nvSpPr>
          <p:cNvPr id="91" name="Rectangle: Rounded Corners 90">
            <a:extLst>
              <a:ext uri="{FF2B5EF4-FFF2-40B4-BE49-F238E27FC236}">
                <a16:creationId xmlns:a16="http://schemas.microsoft.com/office/drawing/2014/main" id="{DFDCCB30-6067-491D-AECF-67B4AD5E241B}"/>
              </a:ext>
            </a:extLst>
          </p:cNvPr>
          <p:cNvSpPr/>
          <p:nvPr/>
        </p:nvSpPr>
        <p:spPr>
          <a:xfrm>
            <a:off x="8357638" y="6549344"/>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err="1">
                <a:solidFill>
                  <a:schemeClr val="bg2"/>
                </a:solidFill>
              </a:rPr>
              <a:t>file_Elements</a:t>
            </a:r>
            <a:endParaRPr lang="en-US" sz="1400" b="1">
              <a:solidFill>
                <a:schemeClr val="bg2"/>
              </a:solidFill>
            </a:endParaRPr>
          </a:p>
        </p:txBody>
      </p:sp>
      <p:sp>
        <p:nvSpPr>
          <p:cNvPr id="92" name="Speech Bubble: Rectangle with Corners Rounded 91">
            <a:extLst>
              <a:ext uri="{FF2B5EF4-FFF2-40B4-BE49-F238E27FC236}">
                <a16:creationId xmlns:a16="http://schemas.microsoft.com/office/drawing/2014/main" id="{06896DA8-76D8-493E-88EE-2189A799CA3B}"/>
              </a:ext>
            </a:extLst>
          </p:cNvPr>
          <p:cNvSpPr/>
          <p:nvPr/>
        </p:nvSpPr>
        <p:spPr>
          <a:xfrm>
            <a:off x="7633692" y="4106619"/>
            <a:ext cx="3364275" cy="576072"/>
          </a:xfrm>
          <a:prstGeom prst="wedgeRoundRectCallout">
            <a:avLst>
              <a:gd name="adj1" fmla="val -5379"/>
              <a:gd name="adj2" fmla="val 86496"/>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400" i="1">
                <a:solidFill>
                  <a:schemeClr val="bg1"/>
                </a:solidFill>
              </a:rPr>
              <a:t>(3) repeat step for the other 4 JSON files + the parent folder path</a:t>
            </a:r>
            <a:endParaRPr lang="en-US" sz="1400">
              <a:solidFill>
                <a:schemeClr val="bg1"/>
              </a:solidFill>
            </a:endParaRPr>
          </a:p>
        </p:txBody>
      </p:sp>
      <p:sp>
        <p:nvSpPr>
          <p:cNvPr id="93" name="Rectangle 92">
            <a:extLst>
              <a:ext uri="{FF2B5EF4-FFF2-40B4-BE49-F238E27FC236}">
                <a16:creationId xmlns:a16="http://schemas.microsoft.com/office/drawing/2014/main" id="{BDC94C78-92C4-4E4A-B43B-42E937805459}"/>
              </a:ext>
            </a:extLst>
          </p:cNvPr>
          <p:cNvSpPr/>
          <p:nvPr/>
        </p:nvSpPr>
        <p:spPr>
          <a:xfrm>
            <a:off x="675121" y="4378119"/>
            <a:ext cx="3208982" cy="1634280"/>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4" name="Text Placeholder 18">
            <a:extLst>
              <a:ext uri="{FF2B5EF4-FFF2-40B4-BE49-F238E27FC236}">
                <a16:creationId xmlns:a16="http://schemas.microsoft.com/office/drawing/2014/main" id="{96A64845-B980-4ACE-A4A6-B6B82E1E79D4}"/>
              </a:ext>
            </a:extLst>
          </p:cNvPr>
          <p:cNvSpPr>
            <a:spLocks noGrp="1"/>
          </p:cNvSpPr>
          <p:nvPr>
            <p:ph type="body" sz="quarter" idx="13"/>
          </p:nvPr>
        </p:nvSpPr>
        <p:spPr>
          <a:xfrm>
            <a:off x="685800" y="1182359"/>
            <a:ext cx="10820400" cy="457200"/>
          </a:xfrm>
        </p:spPr>
        <p:txBody>
          <a:bodyPr/>
          <a:lstStyle/>
          <a:p>
            <a:r>
              <a:rPr lang="en-US"/>
              <a:t>If you want to modify the parameters in the future…</a:t>
            </a:r>
          </a:p>
        </p:txBody>
      </p:sp>
      <p:sp>
        <p:nvSpPr>
          <p:cNvPr id="21" name="Rectangle 20">
            <a:extLst>
              <a:ext uri="{FF2B5EF4-FFF2-40B4-BE49-F238E27FC236}">
                <a16:creationId xmlns:a16="http://schemas.microsoft.com/office/drawing/2014/main" id="{80A0175B-F3FC-4CDF-AEAA-7BE23251BE3B}"/>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1369887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LOAD JSON Data into Power BI (</a:t>
            </a:r>
            <a:r>
              <a:rPr lang="en-US" err="1"/>
              <a:t>Cont</a:t>
            </a:r>
            <a:r>
              <a:rPr lang="en-US"/>
              <a: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41</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Query folders are optional, but help you stay organize</a:t>
            </a:r>
          </a:p>
        </p:txBody>
      </p:sp>
      <p:sp>
        <p:nvSpPr>
          <p:cNvPr id="21" name="Rectangle: Rounded Corners 20">
            <a:extLst>
              <a:ext uri="{FF2B5EF4-FFF2-40B4-BE49-F238E27FC236}">
                <a16:creationId xmlns:a16="http://schemas.microsoft.com/office/drawing/2014/main" id="{41EE1F5E-691C-4C92-87D5-4822609FE0F3}"/>
              </a:ext>
            </a:extLst>
          </p:cNvPr>
          <p:cNvSpPr/>
          <p:nvPr/>
        </p:nvSpPr>
        <p:spPr>
          <a:xfrm>
            <a:off x="685800" y="4799154"/>
            <a:ext cx="1823331" cy="269813"/>
          </a:xfrm>
          <a:prstGeom prst="roundRect">
            <a:avLst/>
          </a:prstGeom>
          <a:solidFill>
            <a:schemeClr val="accent2"/>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Lookups</a:t>
            </a:r>
          </a:p>
        </p:txBody>
      </p:sp>
      <p:sp>
        <p:nvSpPr>
          <p:cNvPr id="22" name="Rectangle: Rounded Corners 21">
            <a:extLst>
              <a:ext uri="{FF2B5EF4-FFF2-40B4-BE49-F238E27FC236}">
                <a16:creationId xmlns:a16="http://schemas.microsoft.com/office/drawing/2014/main" id="{3C100180-2D63-433E-91F3-BFF5C010EF63}"/>
              </a:ext>
            </a:extLst>
          </p:cNvPr>
          <p:cNvSpPr/>
          <p:nvPr/>
        </p:nvSpPr>
        <p:spPr>
          <a:xfrm>
            <a:off x="685800" y="1733781"/>
            <a:ext cx="1823331"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Main</a:t>
            </a:r>
          </a:p>
        </p:txBody>
      </p:sp>
      <p:sp>
        <p:nvSpPr>
          <p:cNvPr id="23" name="Rectangle: Rounded Corners 22">
            <a:extLst>
              <a:ext uri="{FF2B5EF4-FFF2-40B4-BE49-F238E27FC236}">
                <a16:creationId xmlns:a16="http://schemas.microsoft.com/office/drawing/2014/main" id="{7935F8EA-4755-4ACF-AEF0-8F30D4D47744}"/>
              </a:ext>
            </a:extLst>
          </p:cNvPr>
          <p:cNvSpPr/>
          <p:nvPr/>
        </p:nvSpPr>
        <p:spPr>
          <a:xfrm>
            <a:off x="4655982" y="4799154"/>
            <a:ext cx="1823331" cy="269813"/>
          </a:xfrm>
          <a:prstGeom prst="roundRect">
            <a:avLst/>
          </a:prstGeom>
          <a:solidFill>
            <a:schemeClr val="accent2"/>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Intermediates</a:t>
            </a:r>
          </a:p>
        </p:txBody>
      </p:sp>
      <p:sp>
        <p:nvSpPr>
          <p:cNvPr id="24" name="Rectangle: Rounded Corners 23">
            <a:extLst>
              <a:ext uri="{FF2B5EF4-FFF2-40B4-BE49-F238E27FC236}">
                <a16:creationId xmlns:a16="http://schemas.microsoft.com/office/drawing/2014/main" id="{E6B2A127-A91C-4CEB-B938-4747EE75FE44}"/>
              </a:ext>
            </a:extLst>
          </p:cNvPr>
          <p:cNvSpPr/>
          <p:nvPr/>
        </p:nvSpPr>
        <p:spPr>
          <a:xfrm>
            <a:off x="8281657" y="1743174"/>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Parameters</a:t>
            </a:r>
          </a:p>
        </p:txBody>
      </p:sp>
      <p:sp>
        <p:nvSpPr>
          <p:cNvPr id="27" name="Rectangle: Rounded Corners 26">
            <a:extLst>
              <a:ext uri="{FF2B5EF4-FFF2-40B4-BE49-F238E27FC236}">
                <a16:creationId xmlns:a16="http://schemas.microsoft.com/office/drawing/2014/main" id="{39097197-F6A0-480C-8993-0DC408DDF0E4}"/>
              </a:ext>
            </a:extLst>
          </p:cNvPr>
          <p:cNvSpPr/>
          <p:nvPr/>
        </p:nvSpPr>
        <p:spPr>
          <a:xfrm>
            <a:off x="8281657" y="3322291"/>
            <a:ext cx="1402203" cy="269813"/>
          </a:xfrm>
          <a:prstGeom prst="roundRect">
            <a:avLst/>
          </a:prstGeom>
          <a:solidFill>
            <a:schemeClr val="accent1"/>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Query Errors</a:t>
            </a:r>
          </a:p>
        </p:txBody>
      </p:sp>
      <p:sp>
        <p:nvSpPr>
          <p:cNvPr id="28" name="Rectangle: Rounded Corners 27">
            <a:extLst>
              <a:ext uri="{FF2B5EF4-FFF2-40B4-BE49-F238E27FC236}">
                <a16:creationId xmlns:a16="http://schemas.microsoft.com/office/drawing/2014/main" id="{42A47AE8-C689-4810-858A-3E430834C2C0}"/>
              </a:ext>
            </a:extLst>
          </p:cNvPr>
          <p:cNvSpPr/>
          <p:nvPr/>
        </p:nvSpPr>
        <p:spPr>
          <a:xfrm>
            <a:off x="685800" y="5063669"/>
            <a:ext cx="3546410" cy="357297"/>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(Optional) for header tables. Can assist with dev </a:t>
            </a:r>
          </a:p>
        </p:txBody>
      </p:sp>
      <p:sp>
        <p:nvSpPr>
          <p:cNvPr id="29" name="Rectangle: Rounded Corners 28">
            <a:extLst>
              <a:ext uri="{FF2B5EF4-FFF2-40B4-BE49-F238E27FC236}">
                <a16:creationId xmlns:a16="http://schemas.microsoft.com/office/drawing/2014/main" id="{9E4B5AFC-B945-4E1B-AB10-DCEFC056E3EE}"/>
              </a:ext>
            </a:extLst>
          </p:cNvPr>
          <p:cNvSpPr/>
          <p:nvPr/>
        </p:nvSpPr>
        <p:spPr>
          <a:xfrm>
            <a:off x="8281657" y="2002462"/>
            <a:ext cx="2956130" cy="885517"/>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Parameters that allow you to swap while JSON files are loaded into the report  (from previous slides)</a:t>
            </a:r>
          </a:p>
        </p:txBody>
      </p:sp>
      <p:sp>
        <p:nvSpPr>
          <p:cNvPr id="30" name="Rectangle: Rounded Corners 29">
            <a:extLst>
              <a:ext uri="{FF2B5EF4-FFF2-40B4-BE49-F238E27FC236}">
                <a16:creationId xmlns:a16="http://schemas.microsoft.com/office/drawing/2014/main" id="{4E54ADAE-B338-43F2-B68B-43CA85CCDF93}"/>
              </a:ext>
            </a:extLst>
          </p:cNvPr>
          <p:cNvSpPr/>
          <p:nvPr/>
        </p:nvSpPr>
        <p:spPr>
          <a:xfrm>
            <a:off x="4655982" y="5070976"/>
            <a:ext cx="3201903" cy="723712"/>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(Optional) A place to put tables necessary for calculations but not needed for any specific visual. For developers.</a:t>
            </a:r>
          </a:p>
        </p:txBody>
      </p:sp>
      <p:sp>
        <p:nvSpPr>
          <p:cNvPr id="31" name="Rectangle: Rounded Corners 30">
            <a:extLst>
              <a:ext uri="{FF2B5EF4-FFF2-40B4-BE49-F238E27FC236}">
                <a16:creationId xmlns:a16="http://schemas.microsoft.com/office/drawing/2014/main" id="{D40F6D43-F11C-466E-B07B-3C514891E5CC}"/>
              </a:ext>
            </a:extLst>
          </p:cNvPr>
          <p:cNvSpPr/>
          <p:nvPr/>
        </p:nvSpPr>
        <p:spPr>
          <a:xfrm>
            <a:off x="685800" y="2002463"/>
            <a:ext cx="4960620" cy="312831"/>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Primary data tables used to create model + report visuals</a:t>
            </a:r>
          </a:p>
        </p:txBody>
      </p:sp>
      <p:sp>
        <p:nvSpPr>
          <p:cNvPr id="33" name="Rectangle: Rounded Corners 32">
            <a:extLst>
              <a:ext uri="{FF2B5EF4-FFF2-40B4-BE49-F238E27FC236}">
                <a16:creationId xmlns:a16="http://schemas.microsoft.com/office/drawing/2014/main" id="{164EB3E3-BE8F-4FD7-9458-B7DC2FA4EF4E}"/>
              </a:ext>
            </a:extLst>
          </p:cNvPr>
          <p:cNvSpPr/>
          <p:nvPr/>
        </p:nvSpPr>
        <p:spPr>
          <a:xfrm>
            <a:off x="8292336" y="4801163"/>
            <a:ext cx="1823331" cy="269813"/>
          </a:xfrm>
          <a:prstGeom prst="roundRect">
            <a:avLst/>
          </a:prstGeom>
          <a:solidFill>
            <a:schemeClr val="accent2"/>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400" b="1">
                <a:solidFill>
                  <a:schemeClr val="bg2"/>
                </a:solidFill>
              </a:rPr>
              <a:t>Incoming</a:t>
            </a:r>
          </a:p>
        </p:txBody>
      </p:sp>
      <p:sp>
        <p:nvSpPr>
          <p:cNvPr id="34" name="Rectangle: Rounded Corners 33">
            <a:extLst>
              <a:ext uri="{FF2B5EF4-FFF2-40B4-BE49-F238E27FC236}">
                <a16:creationId xmlns:a16="http://schemas.microsoft.com/office/drawing/2014/main" id="{BEE0F8BA-CAB6-4DBC-8EEC-43E8E8F8430E}"/>
              </a:ext>
            </a:extLst>
          </p:cNvPr>
          <p:cNvSpPr/>
          <p:nvPr/>
        </p:nvSpPr>
        <p:spPr>
          <a:xfrm>
            <a:off x="8281657" y="5073751"/>
            <a:ext cx="2880413" cy="719336"/>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(Optional) Folder for new queries while in development or scratch work</a:t>
            </a:r>
          </a:p>
        </p:txBody>
      </p:sp>
      <p:sp>
        <p:nvSpPr>
          <p:cNvPr id="35" name="Rectangle: Rounded Corners 34">
            <a:extLst>
              <a:ext uri="{FF2B5EF4-FFF2-40B4-BE49-F238E27FC236}">
                <a16:creationId xmlns:a16="http://schemas.microsoft.com/office/drawing/2014/main" id="{A0AA24C1-AFFB-4691-BBA1-AEE3EBE147D4}"/>
              </a:ext>
            </a:extLst>
          </p:cNvPr>
          <p:cNvSpPr/>
          <p:nvPr/>
        </p:nvSpPr>
        <p:spPr>
          <a:xfrm>
            <a:off x="8281657" y="3592104"/>
            <a:ext cx="3201903" cy="541887"/>
          </a:xfrm>
          <a:prstGeom prst="roundRect">
            <a:avLst/>
          </a:prstGeom>
          <a:solidFill>
            <a:schemeClr val="bg2">
              <a:lumMod val="50000"/>
            </a:schemeClr>
          </a:solidFill>
          <a:ln w="28575">
            <a:noFill/>
          </a:ln>
        </p:spPr>
        <p:style>
          <a:lnRef idx="2">
            <a:schemeClr val="accent2"/>
          </a:lnRef>
          <a:fillRef idx="1">
            <a:schemeClr val="lt1"/>
          </a:fillRef>
          <a:effectRef idx="0">
            <a:schemeClr val="accent2"/>
          </a:effectRef>
          <a:fontRef idx="minor">
            <a:schemeClr val="dk1"/>
          </a:fontRef>
        </p:style>
        <p:txBody>
          <a:bodyPr rtlCol="0" anchor="ctr"/>
          <a:lstStyle/>
          <a:p>
            <a:r>
              <a:rPr lang="en-US" sz="1200">
                <a:solidFill>
                  <a:schemeClr val="bg2"/>
                </a:solidFill>
              </a:rPr>
              <a:t>Summary of errors that may have occurred when loading your data</a:t>
            </a:r>
          </a:p>
        </p:txBody>
      </p:sp>
      <p:pic>
        <p:nvPicPr>
          <p:cNvPr id="7" name="Picture 6">
            <a:extLst>
              <a:ext uri="{FF2B5EF4-FFF2-40B4-BE49-F238E27FC236}">
                <a16:creationId xmlns:a16="http://schemas.microsoft.com/office/drawing/2014/main" id="{5BFEC867-B85D-404D-9D7D-EA807276AED8}"/>
              </a:ext>
            </a:extLst>
          </p:cNvPr>
          <p:cNvPicPr>
            <a:picLocks noChangeAspect="1"/>
          </p:cNvPicPr>
          <p:nvPr/>
        </p:nvPicPr>
        <p:blipFill rotWithShape="1">
          <a:blip r:embed="rId3"/>
          <a:srcRect t="78406" r="28724"/>
          <a:stretch/>
        </p:blipFill>
        <p:spPr>
          <a:xfrm>
            <a:off x="696479" y="5508189"/>
            <a:ext cx="3535731" cy="692553"/>
          </a:xfrm>
          <a:prstGeom prst="rect">
            <a:avLst/>
          </a:prstGeom>
        </p:spPr>
      </p:pic>
      <p:pic>
        <p:nvPicPr>
          <p:cNvPr id="10" name="Picture 9">
            <a:extLst>
              <a:ext uri="{FF2B5EF4-FFF2-40B4-BE49-F238E27FC236}">
                <a16:creationId xmlns:a16="http://schemas.microsoft.com/office/drawing/2014/main" id="{FAF9DBA3-B670-4F8B-8C06-95DE655A8026}"/>
              </a:ext>
            </a:extLst>
          </p:cNvPr>
          <p:cNvPicPr>
            <a:picLocks noChangeAspect="1"/>
          </p:cNvPicPr>
          <p:nvPr/>
        </p:nvPicPr>
        <p:blipFill rotWithShape="1">
          <a:blip r:embed="rId3"/>
          <a:srcRect b="31966"/>
          <a:stretch/>
        </p:blipFill>
        <p:spPr>
          <a:xfrm>
            <a:off x="685800" y="2315294"/>
            <a:ext cx="4960620" cy="2181937"/>
          </a:xfrm>
          <a:prstGeom prst="rect">
            <a:avLst/>
          </a:prstGeom>
        </p:spPr>
      </p:pic>
      <p:sp>
        <p:nvSpPr>
          <p:cNvPr id="42" name="Rectangle 41">
            <a:extLst>
              <a:ext uri="{FF2B5EF4-FFF2-40B4-BE49-F238E27FC236}">
                <a16:creationId xmlns:a16="http://schemas.microsoft.com/office/drawing/2014/main" id="{C314274F-78A0-46C9-B412-59EF21BDE360}"/>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3977504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JSON Data Contents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42</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Mapping JSON to Tables</a:t>
            </a:r>
          </a:p>
        </p:txBody>
      </p:sp>
      <p:pic>
        <p:nvPicPr>
          <p:cNvPr id="4" name="Picture 3">
            <a:extLst>
              <a:ext uri="{FF2B5EF4-FFF2-40B4-BE49-F238E27FC236}">
                <a16:creationId xmlns:a16="http://schemas.microsoft.com/office/drawing/2014/main" id="{C07ACA98-AC57-4373-8881-85C397DA3707}"/>
              </a:ext>
            </a:extLst>
          </p:cNvPr>
          <p:cNvPicPr>
            <a:picLocks noChangeAspect="1"/>
          </p:cNvPicPr>
          <p:nvPr/>
        </p:nvPicPr>
        <p:blipFill rotWithShape="1">
          <a:blip r:embed="rId3"/>
          <a:srcRect r="61114"/>
          <a:stretch/>
        </p:blipFill>
        <p:spPr>
          <a:xfrm>
            <a:off x="696479" y="1788646"/>
            <a:ext cx="2910787" cy="4290969"/>
          </a:xfrm>
          <a:prstGeom prst="rect">
            <a:avLst/>
          </a:prstGeom>
        </p:spPr>
      </p:pic>
      <p:pic>
        <p:nvPicPr>
          <p:cNvPr id="8" name="Picture 7">
            <a:extLst>
              <a:ext uri="{FF2B5EF4-FFF2-40B4-BE49-F238E27FC236}">
                <a16:creationId xmlns:a16="http://schemas.microsoft.com/office/drawing/2014/main" id="{0AAEF7ED-0FD3-4407-A4A7-93DFE30AD132}"/>
              </a:ext>
            </a:extLst>
          </p:cNvPr>
          <p:cNvPicPr>
            <a:picLocks noChangeAspect="1"/>
          </p:cNvPicPr>
          <p:nvPr/>
        </p:nvPicPr>
        <p:blipFill rotWithShape="1">
          <a:blip r:embed="rId3"/>
          <a:srcRect l="40211"/>
          <a:stretch/>
        </p:blipFill>
        <p:spPr>
          <a:xfrm>
            <a:off x="3607266" y="1788646"/>
            <a:ext cx="4475467" cy="4290969"/>
          </a:xfrm>
          <a:prstGeom prst="rect">
            <a:avLst/>
          </a:prstGeom>
        </p:spPr>
      </p:pic>
      <p:sp>
        <p:nvSpPr>
          <p:cNvPr id="5" name="TextBox 4">
            <a:extLst>
              <a:ext uri="{FF2B5EF4-FFF2-40B4-BE49-F238E27FC236}">
                <a16:creationId xmlns:a16="http://schemas.microsoft.com/office/drawing/2014/main" id="{D18C7EF5-B6E0-4E87-BFC8-2A9FEFFCB1C6}"/>
              </a:ext>
            </a:extLst>
          </p:cNvPr>
          <p:cNvSpPr txBox="1"/>
          <p:nvPr/>
        </p:nvSpPr>
        <p:spPr>
          <a:xfrm>
            <a:off x="8442960" y="1788646"/>
            <a:ext cx="3398520" cy="3972074"/>
          </a:xfrm>
          <a:prstGeom prst="rect">
            <a:avLst/>
          </a:prstGeom>
          <a:noFill/>
        </p:spPr>
        <p:txBody>
          <a:bodyPr wrap="square" lIns="0" tIns="0" rIns="0" bIns="0" rtlCol="0">
            <a:noAutofit/>
          </a:bodyPr>
          <a:lstStyle/>
          <a:p>
            <a:r>
              <a:rPr lang="en-US" sz="1400" b="1"/>
              <a:t>Data Cleaning Steps</a:t>
            </a: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Split large tables into components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Clean data for formatting </a:t>
            </a:r>
          </a:p>
          <a:p>
            <a:pPr marL="742950" lvl="1" indent="-285750">
              <a:buFont typeface="Arial" panose="020B0604020202020204" pitchFamily="34" charset="0"/>
              <a:buChar char="•"/>
            </a:pPr>
            <a:r>
              <a:rPr lang="en-US" sz="1400"/>
              <a:t>truncate multi-values cells</a:t>
            </a:r>
          </a:p>
          <a:p>
            <a:pPr marL="742950" lvl="1" indent="-285750">
              <a:buFont typeface="Arial" panose="020B0604020202020204" pitchFamily="34" charset="0"/>
              <a:buChar char="•"/>
            </a:pPr>
            <a:r>
              <a:rPr lang="en-US" sz="1400"/>
              <a:t>consistent values</a:t>
            </a:r>
          </a:p>
          <a:p>
            <a:pPr marL="742950" lvl="1" indent="-285750">
              <a:buFont typeface="Arial" panose="020B0604020202020204" pitchFamily="34" charset="0"/>
              <a:buChar char="•"/>
            </a:pPr>
            <a:r>
              <a:rPr lang="en-US" sz="1400"/>
              <a:t>consistent column headers</a:t>
            </a:r>
          </a:p>
          <a:p>
            <a:pPr marL="742950" lvl="1" indent="-285750">
              <a:buFont typeface="Arial" panose="020B0604020202020204" pitchFamily="34" charset="0"/>
              <a:buChar char="•"/>
            </a:pPr>
            <a:r>
              <a:rPr lang="en-US" sz="1400"/>
              <a:t>separate units from quantities</a:t>
            </a:r>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Summarize tables for visuals</a:t>
            </a:r>
          </a:p>
          <a:p>
            <a:endParaRPr lang="en-US" sz="1400"/>
          </a:p>
          <a:p>
            <a:endParaRPr lang="en-US" sz="1400" b="1"/>
          </a:p>
          <a:p>
            <a:endParaRPr lang="en-US" sz="1400" b="1"/>
          </a:p>
          <a:p>
            <a:r>
              <a:rPr lang="en-US" sz="1400" b="1"/>
              <a:t>Optional (but helpful)</a:t>
            </a:r>
          </a:p>
          <a:p>
            <a:endParaRPr lang="en-US" sz="1400" b="1"/>
          </a:p>
          <a:p>
            <a:pPr marL="285750" indent="-285750">
              <a:buFont typeface="Arial" panose="020B0604020202020204" pitchFamily="34" charset="0"/>
              <a:buChar char="•"/>
            </a:pPr>
            <a:r>
              <a:rPr lang="en-US" sz="1400"/>
              <a:t>Generate lists of column headers to assist with development</a:t>
            </a:r>
          </a:p>
          <a:p>
            <a:pPr marL="285750" indent="-285750" algn="l">
              <a:buFont typeface="Arial" panose="020B0604020202020204" pitchFamily="34" charset="0"/>
              <a:buChar char="•"/>
            </a:pPr>
            <a:endParaRPr lang="en-US" sz="1400">
              <a:solidFill>
                <a:schemeClr val="tx1"/>
              </a:solidFill>
            </a:endParaRPr>
          </a:p>
        </p:txBody>
      </p:sp>
      <p:sp>
        <p:nvSpPr>
          <p:cNvPr id="7" name="Rectangle 6">
            <a:extLst>
              <a:ext uri="{FF2B5EF4-FFF2-40B4-BE49-F238E27FC236}">
                <a16:creationId xmlns:a16="http://schemas.microsoft.com/office/drawing/2014/main" id="{98E28997-005C-4FA9-85AD-720628AC6FA4}"/>
              </a:ext>
            </a:extLst>
          </p:cNvPr>
          <p:cNvSpPr/>
          <p:nvPr/>
        </p:nvSpPr>
        <p:spPr>
          <a:xfrm>
            <a:off x="2240280" y="3413760"/>
            <a:ext cx="1120140" cy="685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7EA8D6-BAE9-487C-8C30-946DB9C5E36E}"/>
              </a:ext>
            </a:extLst>
          </p:cNvPr>
          <p:cNvSpPr/>
          <p:nvPr/>
        </p:nvSpPr>
        <p:spPr>
          <a:xfrm>
            <a:off x="5082539" y="3410447"/>
            <a:ext cx="1188667" cy="685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64F6A5-4A95-456A-AFFC-9A602D2F1509}"/>
              </a:ext>
            </a:extLst>
          </p:cNvPr>
          <p:cNvSpPr/>
          <p:nvPr/>
        </p:nvSpPr>
        <p:spPr>
          <a:xfrm>
            <a:off x="5135880" y="4455645"/>
            <a:ext cx="1066800" cy="63990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A9699C-1928-46A6-A6D9-63F10A88EF97}"/>
              </a:ext>
            </a:extLst>
          </p:cNvPr>
          <p:cNvSpPr/>
          <p:nvPr/>
        </p:nvSpPr>
        <p:spPr>
          <a:xfrm>
            <a:off x="8329578" y="5131309"/>
            <a:ext cx="3398520" cy="54433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F3EB1D-6D79-45D9-BD73-CA0F4917E124}"/>
              </a:ext>
            </a:extLst>
          </p:cNvPr>
          <p:cNvSpPr/>
          <p:nvPr/>
        </p:nvSpPr>
        <p:spPr>
          <a:xfrm>
            <a:off x="8329579" y="2147062"/>
            <a:ext cx="3398520" cy="35229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569CAB-58E8-4C5C-8FBB-AF66F36811E0}"/>
              </a:ext>
            </a:extLst>
          </p:cNvPr>
          <p:cNvSpPr/>
          <p:nvPr/>
        </p:nvSpPr>
        <p:spPr>
          <a:xfrm>
            <a:off x="5082538" y="1923259"/>
            <a:ext cx="1188667" cy="139305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668679-A436-4CAB-8763-D425B30851C0}"/>
              </a:ext>
            </a:extLst>
          </p:cNvPr>
          <p:cNvSpPr/>
          <p:nvPr/>
        </p:nvSpPr>
        <p:spPr>
          <a:xfrm>
            <a:off x="2240281" y="1923258"/>
            <a:ext cx="1120140" cy="139305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F01746-559F-4CD7-BFE1-B6E0B69E76ED}"/>
              </a:ext>
            </a:extLst>
          </p:cNvPr>
          <p:cNvSpPr/>
          <p:nvPr/>
        </p:nvSpPr>
        <p:spPr>
          <a:xfrm>
            <a:off x="6595594" y="1923257"/>
            <a:ext cx="1188667" cy="64581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1330E1-75E2-400A-A7EE-5DB5D856519C}"/>
              </a:ext>
            </a:extLst>
          </p:cNvPr>
          <p:cNvSpPr/>
          <p:nvPr/>
        </p:nvSpPr>
        <p:spPr>
          <a:xfrm>
            <a:off x="6603269" y="2670498"/>
            <a:ext cx="1188667" cy="64581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7A78EF-105C-42CF-B8C3-3E287A13F64E}"/>
              </a:ext>
            </a:extLst>
          </p:cNvPr>
          <p:cNvSpPr/>
          <p:nvPr/>
        </p:nvSpPr>
        <p:spPr>
          <a:xfrm>
            <a:off x="8329578" y="3899661"/>
            <a:ext cx="3398520" cy="35229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168C13-4368-404D-B5C4-FB3DD1C53915}"/>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932171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Why do we need to transform data?</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43</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Transformations pre-programmed in the template make data tables modular</a:t>
            </a:r>
          </a:p>
        </p:txBody>
      </p:sp>
      <p:sp>
        <p:nvSpPr>
          <p:cNvPr id="5" name="TextBox 4">
            <a:extLst>
              <a:ext uri="{FF2B5EF4-FFF2-40B4-BE49-F238E27FC236}">
                <a16:creationId xmlns:a16="http://schemas.microsoft.com/office/drawing/2014/main" id="{D18C7EF5-B6E0-4E87-BFC8-2A9FEFFCB1C6}"/>
              </a:ext>
            </a:extLst>
          </p:cNvPr>
          <p:cNvSpPr txBox="1"/>
          <p:nvPr/>
        </p:nvSpPr>
        <p:spPr>
          <a:xfrm>
            <a:off x="340069" y="1736815"/>
            <a:ext cx="3354877" cy="2264535"/>
          </a:xfrm>
          <a:prstGeom prst="rect">
            <a:avLst/>
          </a:prstGeom>
          <a:noFill/>
        </p:spPr>
        <p:txBody>
          <a:bodyPr wrap="square" lIns="0" tIns="0" rIns="0" bIns="0" rtlCol="0">
            <a:noAutofit/>
          </a:bodyPr>
          <a:lstStyle/>
          <a:p>
            <a:r>
              <a:rPr lang="en-US" sz="1400" b="1"/>
              <a:t>Steps for </a:t>
            </a:r>
            <a:r>
              <a:rPr lang="en-US" sz="1400" b="1" err="1"/>
              <a:t>Elements_master</a:t>
            </a:r>
            <a:endParaRPr lang="en-US" sz="1400" b="1"/>
          </a:p>
          <a:p>
            <a:r>
              <a:rPr lang="en-US" sz="1400"/>
              <a:t>1. Load raw data</a:t>
            </a:r>
          </a:p>
          <a:p>
            <a:endParaRPr lang="en-US" sz="1400">
              <a:solidFill>
                <a:schemeClr val="tx1"/>
              </a:solidFill>
            </a:endParaRPr>
          </a:p>
          <a:p>
            <a:r>
              <a:rPr lang="en-US" sz="1400" u="sng">
                <a:solidFill>
                  <a:schemeClr val="accent5"/>
                </a:solidFill>
              </a:rPr>
              <a:t>2. Create duplicate for </a:t>
            </a:r>
            <a:r>
              <a:rPr lang="en-US" sz="1400" u="sng" err="1">
                <a:solidFill>
                  <a:schemeClr val="accent5"/>
                </a:solidFill>
              </a:rPr>
              <a:t>Elements_explore</a:t>
            </a:r>
            <a:endParaRPr lang="en-US" sz="1400" u="sng">
              <a:solidFill>
                <a:schemeClr val="accent5"/>
              </a:solidFill>
            </a:endParaRPr>
          </a:p>
          <a:p>
            <a:endParaRPr lang="en-US" sz="1400"/>
          </a:p>
          <a:p>
            <a:r>
              <a:rPr lang="en-US" sz="1400"/>
              <a:t>3. Remove all other columns except GUID or EID and any columns to be used as slicers for Views</a:t>
            </a:r>
          </a:p>
          <a:p>
            <a:endParaRPr lang="en-US" sz="1400">
              <a:solidFill>
                <a:schemeClr val="tx1"/>
              </a:solidFill>
            </a:endParaRPr>
          </a:p>
          <a:p>
            <a:r>
              <a:rPr lang="en-US" sz="1400"/>
              <a:t>4. Filter any rows not needed</a:t>
            </a:r>
          </a:p>
          <a:p>
            <a:endParaRPr lang="en-US" sz="1400">
              <a:solidFill>
                <a:schemeClr val="tx1"/>
              </a:solidFill>
            </a:endParaRPr>
          </a:p>
        </p:txBody>
      </p:sp>
      <p:sp>
        <p:nvSpPr>
          <p:cNvPr id="13" name="Rectangle 12">
            <a:extLst>
              <a:ext uri="{FF2B5EF4-FFF2-40B4-BE49-F238E27FC236}">
                <a16:creationId xmlns:a16="http://schemas.microsoft.com/office/drawing/2014/main" id="{1CA9699C-1928-46A6-A6D9-63F10A88EF97}"/>
              </a:ext>
            </a:extLst>
          </p:cNvPr>
          <p:cNvSpPr/>
          <p:nvPr/>
        </p:nvSpPr>
        <p:spPr>
          <a:xfrm>
            <a:off x="175721" y="2294034"/>
            <a:ext cx="3570261" cy="3898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168C13-4368-404D-B5C4-FB3DD1C53915}"/>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cxnSp>
        <p:nvCxnSpPr>
          <p:cNvPr id="10" name="Connector: Elbow 9">
            <a:extLst>
              <a:ext uri="{FF2B5EF4-FFF2-40B4-BE49-F238E27FC236}">
                <a16:creationId xmlns:a16="http://schemas.microsoft.com/office/drawing/2014/main" id="{49E54466-6649-4A05-B627-6E68D6BC4204}"/>
              </a:ext>
            </a:extLst>
          </p:cNvPr>
          <p:cNvCxnSpPr>
            <a:cxnSpLocks/>
            <a:stCxn id="13" idx="3"/>
          </p:cNvCxnSpPr>
          <p:nvPr/>
        </p:nvCxnSpPr>
        <p:spPr>
          <a:xfrm flipV="1">
            <a:off x="3745982" y="1886224"/>
            <a:ext cx="4754551" cy="602760"/>
          </a:xfrm>
          <a:prstGeom prst="bentConnector3">
            <a:avLst>
              <a:gd name="adj1" fmla="val 50000"/>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3" name="TextBox 32">
            <a:extLst>
              <a:ext uri="{FF2B5EF4-FFF2-40B4-BE49-F238E27FC236}">
                <a16:creationId xmlns:a16="http://schemas.microsoft.com/office/drawing/2014/main" id="{A8ADC4BD-AF45-44E1-866F-E96A4FF9805E}"/>
              </a:ext>
            </a:extLst>
          </p:cNvPr>
          <p:cNvSpPr txBox="1"/>
          <p:nvPr/>
        </p:nvSpPr>
        <p:spPr>
          <a:xfrm>
            <a:off x="8738243" y="1788646"/>
            <a:ext cx="3453757" cy="3384487"/>
          </a:xfrm>
          <a:prstGeom prst="rect">
            <a:avLst/>
          </a:prstGeom>
          <a:noFill/>
        </p:spPr>
        <p:txBody>
          <a:bodyPr wrap="square" lIns="0" tIns="0" rIns="0" bIns="0" rtlCol="0">
            <a:noAutofit/>
          </a:bodyPr>
          <a:lstStyle/>
          <a:p>
            <a:r>
              <a:rPr lang="en-US" sz="1400" b="1"/>
              <a:t>Steps for </a:t>
            </a:r>
            <a:r>
              <a:rPr lang="en-US" sz="1400" b="1" err="1"/>
              <a:t>Elements_explore</a:t>
            </a:r>
            <a:endParaRPr lang="en-US" sz="1400" b="1"/>
          </a:p>
          <a:p>
            <a:pPr marL="342900" indent="-342900">
              <a:buAutoNum type="arabicPeriod"/>
            </a:pPr>
            <a:r>
              <a:rPr lang="en-US" sz="1400"/>
              <a:t>Remove all columns used in </a:t>
            </a:r>
            <a:r>
              <a:rPr lang="en-US" sz="1400" err="1"/>
              <a:t>Elements_master</a:t>
            </a:r>
            <a:r>
              <a:rPr lang="en-US" sz="1400"/>
              <a:t> except for GUID or EID</a:t>
            </a:r>
          </a:p>
          <a:p>
            <a:pPr marL="342900" indent="-342900">
              <a:buAutoNum type="arabicPeriod"/>
            </a:pPr>
            <a:endParaRPr lang="en-US" sz="1400"/>
          </a:p>
          <a:p>
            <a:pPr marL="342900" indent="-342900">
              <a:buFontTx/>
              <a:buAutoNum type="arabicPeriod"/>
            </a:pPr>
            <a:r>
              <a:rPr lang="en-US" sz="1400"/>
              <a:t>(optional) Reformat columns (e.g. change formats to numbers, separate units from quantities, split, etc.)</a:t>
            </a:r>
          </a:p>
          <a:p>
            <a:pPr marL="342900" indent="-342900">
              <a:buFontTx/>
              <a:buAutoNum type="arabicPeriod"/>
            </a:pPr>
            <a:endParaRPr lang="en-US" sz="1400">
              <a:solidFill>
                <a:schemeClr val="tx1"/>
              </a:solidFill>
            </a:endParaRPr>
          </a:p>
          <a:p>
            <a:pPr marL="342900" indent="-342900">
              <a:buFontTx/>
              <a:buAutoNum type="arabicPeriod"/>
            </a:pPr>
            <a:r>
              <a:rPr lang="en-US" sz="1400"/>
              <a:t>(optional) Filter any rows not needed</a:t>
            </a:r>
          </a:p>
          <a:p>
            <a:pPr marL="342900" indent="-342900">
              <a:buFontTx/>
              <a:buAutoNum type="arabicPeriod"/>
            </a:pPr>
            <a:endParaRPr lang="en-US" sz="1400">
              <a:solidFill>
                <a:schemeClr val="tx1"/>
              </a:solidFill>
            </a:endParaRPr>
          </a:p>
          <a:p>
            <a:pPr marL="342900" indent="-342900">
              <a:buFontTx/>
              <a:buAutoNum type="arabicPeriod"/>
            </a:pPr>
            <a:r>
              <a:rPr lang="en-US" sz="1400">
                <a:solidFill>
                  <a:schemeClr val="tx1"/>
                </a:solidFill>
              </a:rPr>
              <a:t>(optional) replace values for consistency (handle blanks, nulls, white spaces)</a:t>
            </a:r>
          </a:p>
          <a:p>
            <a:pPr marL="342900" indent="-342900">
              <a:buAutoNum type="arabicPeriod"/>
            </a:pPr>
            <a:endParaRPr lang="en-US" sz="1400"/>
          </a:p>
        </p:txBody>
      </p:sp>
      <p:grpSp>
        <p:nvGrpSpPr>
          <p:cNvPr id="44" name="Group 43">
            <a:extLst>
              <a:ext uri="{FF2B5EF4-FFF2-40B4-BE49-F238E27FC236}">
                <a16:creationId xmlns:a16="http://schemas.microsoft.com/office/drawing/2014/main" id="{F972DB74-E925-4DD2-BAD8-BCA2E19F8E7F}"/>
              </a:ext>
            </a:extLst>
          </p:cNvPr>
          <p:cNvGrpSpPr/>
          <p:nvPr/>
        </p:nvGrpSpPr>
        <p:grpSpPr>
          <a:xfrm>
            <a:off x="4203568" y="3075885"/>
            <a:ext cx="3784864" cy="2016279"/>
            <a:chOff x="4070555" y="3647685"/>
            <a:chExt cx="3784864" cy="2016279"/>
          </a:xfrm>
        </p:grpSpPr>
        <p:pic>
          <p:nvPicPr>
            <p:cNvPr id="38" name="Picture 37">
              <a:extLst>
                <a:ext uri="{FF2B5EF4-FFF2-40B4-BE49-F238E27FC236}">
                  <a16:creationId xmlns:a16="http://schemas.microsoft.com/office/drawing/2014/main" id="{7E841E04-E728-4747-8A2E-5F36CE214DC6}"/>
                </a:ext>
              </a:extLst>
            </p:cNvPr>
            <p:cNvPicPr>
              <a:picLocks noChangeAspect="1"/>
            </p:cNvPicPr>
            <p:nvPr/>
          </p:nvPicPr>
          <p:blipFill>
            <a:blip r:embed="rId3"/>
            <a:stretch>
              <a:fillRect/>
            </a:stretch>
          </p:blipFill>
          <p:spPr>
            <a:xfrm>
              <a:off x="4070555" y="3647685"/>
              <a:ext cx="3784864" cy="2016279"/>
            </a:xfrm>
            <a:prstGeom prst="rect">
              <a:avLst/>
            </a:prstGeom>
          </p:spPr>
        </p:pic>
        <p:sp>
          <p:nvSpPr>
            <p:cNvPr id="42" name="Rectangle 41">
              <a:extLst>
                <a:ext uri="{FF2B5EF4-FFF2-40B4-BE49-F238E27FC236}">
                  <a16:creationId xmlns:a16="http://schemas.microsoft.com/office/drawing/2014/main" id="{E48181E1-0F00-4072-AFC0-47E7B7B790C3}"/>
                </a:ext>
              </a:extLst>
            </p:cNvPr>
            <p:cNvSpPr/>
            <p:nvPr/>
          </p:nvSpPr>
          <p:spPr>
            <a:xfrm>
              <a:off x="4070555" y="3647685"/>
              <a:ext cx="1381978" cy="10572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30FA033-F0D3-4CF6-B943-02EA7750B7F2}"/>
                </a:ext>
              </a:extLst>
            </p:cNvPr>
            <p:cNvSpPr/>
            <p:nvPr/>
          </p:nvSpPr>
          <p:spPr>
            <a:xfrm>
              <a:off x="6373489" y="3647685"/>
              <a:ext cx="1381978" cy="94971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98EED31E-E2B8-4C1D-8F30-81117E002597}"/>
              </a:ext>
            </a:extLst>
          </p:cNvPr>
          <p:cNvSpPr/>
          <p:nvPr/>
        </p:nvSpPr>
        <p:spPr>
          <a:xfrm>
            <a:off x="3599869" y="5209936"/>
            <a:ext cx="4992261" cy="7235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All tables based on Elements should be connected to </a:t>
            </a:r>
            <a:r>
              <a:rPr lang="en-US" b="1" err="1">
                <a:solidFill>
                  <a:schemeClr val="accent2"/>
                </a:solidFill>
              </a:rPr>
              <a:t>Elements_master</a:t>
            </a:r>
            <a:r>
              <a:rPr lang="en-US" b="1">
                <a:solidFill>
                  <a:schemeClr val="accent2"/>
                </a:solidFill>
              </a:rPr>
              <a:t> via [EID]</a:t>
            </a:r>
          </a:p>
        </p:txBody>
      </p:sp>
      <p:cxnSp>
        <p:nvCxnSpPr>
          <p:cNvPr id="50" name="Straight Arrow Connector 49">
            <a:extLst>
              <a:ext uri="{FF2B5EF4-FFF2-40B4-BE49-F238E27FC236}">
                <a16:creationId xmlns:a16="http://schemas.microsoft.com/office/drawing/2014/main" id="{77088908-6B7A-4D3E-B20C-5B516BD97278}"/>
              </a:ext>
            </a:extLst>
          </p:cNvPr>
          <p:cNvCxnSpPr>
            <a:cxnSpLocks/>
          </p:cNvCxnSpPr>
          <p:nvPr/>
        </p:nvCxnSpPr>
        <p:spPr>
          <a:xfrm flipH="1">
            <a:off x="7988432" y="1886224"/>
            <a:ext cx="649860" cy="1542776"/>
          </a:xfrm>
          <a:prstGeom prst="straightConnector1">
            <a:avLst/>
          </a:prstGeom>
          <a:ln w="28575">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27BE5A75-D777-4D58-B511-A58380FA0508}"/>
              </a:ext>
            </a:extLst>
          </p:cNvPr>
          <p:cNvCxnSpPr>
            <a:cxnSpLocks/>
            <a:endCxn id="42" idx="0"/>
          </p:cNvCxnSpPr>
          <p:nvPr/>
        </p:nvCxnSpPr>
        <p:spPr>
          <a:xfrm>
            <a:off x="2810933" y="1886224"/>
            <a:ext cx="2083624" cy="1189661"/>
          </a:xfrm>
          <a:prstGeom prst="straightConnector1">
            <a:avLst/>
          </a:prstGeom>
          <a:ln w="28575">
            <a:prstDash val="sysDot"/>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4791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CUSTOMIZE POWER BI</a:t>
            </a:r>
          </a:p>
        </p:txBody>
      </p:sp>
      <p:sp>
        <p:nvSpPr>
          <p:cNvPr id="4" name="Rectangle: Rounded Corners 3">
            <a:extLst>
              <a:ext uri="{FF2B5EF4-FFF2-40B4-BE49-F238E27FC236}">
                <a16:creationId xmlns:a16="http://schemas.microsoft.com/office/drawing/2014/main" id="{A9E1A980-DA6B-418E-8F91-9A0C4A2CA4A3}"/>
              </a:ext>
            </a:extLst>
          </p:cNvPr>
          <p:cNvSpPr/>
          <p:nvPr/>
        </p:nvSpPr>
        <p:spPr>
          <a:xfrm>
            <a:off x="5816382" y="273651"/>
            <a:ext cx="4214979"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 name="Group 4">
            <a:extLst>
              <a:ext uri="{FF2B5EF4-FFF2-40B4-BE49-F238E27FC236}">
                <a16:creationId xmlns:a16="http://schemas.microsoft.com/office/drawing/2014/main" id="{1673FDA1-8AD2-4BF0-AABD-47DEF35CC9C0}"/>
              </a:ext>
            </a:extLst>
          </p:cNvPr>
          <p:cNvGrpSpPr/>
          <p:nvPr/>
        </p:nvGrpSpPr>
        <p:grpSpPr>
          <a:xfrm>
            <a:off x="5208122" y="445777"/>
            <a:ext cx="2296518" cy="966924"/>
            <a:chOff x="4666628" y="1743525"/>
            <a:chExt cx="2111001" cy="888814"/>
          </a:xfrm>
        </p:grpSpPr>
        <p:pic>
          <p:nvPicPr>
            <p:cNvPr id="6" name="Picture 5" descr="Icon&#10;&#10;Description automatically generated">
              <a:extLst>
                <a:ext uri="{FF2B5EF4-FFF2-40B4-BE49-F238E27FC236}">
                  <a16:creationId xmlns:a16="http://schemas.microsoft.com/office/drawing/2014/main" id="{1A614565-90F0-4FA2-B473-0B7460D3C6D7}"/>
                </a:ext>
              </a:extLst>
            </p:cNvPr>
            <p:cNvPicPr>
              <a:picLocks noChangeAspect="1"/>
            </p:cNvPicPr>
            <p:nvPr/>
          </p:nvPicPr>
          <p:blipFill>
            <a:blip r:embed="rId3"/>
            <a:stretch>
              <a:fillRect/>
            </a:stretch>
          </p:blipFill>
          <p:spPr>
            <a:xfrm>
              <a:off x="5211499" y="1743525"/>
              <a:ext cx="888814" cy="888814"/>
            </a:xfrm>
            <a:prstGeom prst="rect">
              <a:avLst/>
            </a:prstGeom>
          </p:spPr>
        </p:pic>
        <p:sp>
          <p:nvSpPr>
            <p:cNvPr id="8" name="TextBox 7">
              <a:extLst>
                <a:ext uri="{FF2B5EF4-FFF2-40B4-BE49-F238E27FC236}">
                  <a16:creationId xmlns:a16="http://schemas.microsoft.com/office/drawing/2014/main" id="{CC4E2C88-A610-4058-8EF7-4034A6E62F88}"/>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9" name="Arrow: Right 8">
              <a:extLst>
                <a:ext uri="{FF2B5EF4-FFF2-40B4-BE49-F238E27FC236}">
                  <a16:creationId xmlns:a16="http://schemas.microsoft.com/office/drawing/2014/main" id="{D1EDF2AE-6E5C-471A-96D7-17A1CF99B0AE}"/>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84C47FD-9EA7-4B62-9BE3-9E11759677EF}"/>
              </a:ext>
            </a:extLst>
          </p:cNvPr>
          <p:cNvGrpSpPr/>
          <p:nvPr/>
        </p:nvGrpSpPr>
        <p:grpSpPr>
          <a:xfrm>
            <a:off x="10872171" y="466502"/>
            <a:ext cx="914400" cy="914400"/>
            <a:chOff x="10770624" y="368279"/>
            <a:chExt cx="1134096" cy="1134096"/>
          </a:xfrm>
        </p:grpSpPr>
        <p:sp>
          <p:nvSpPr>
            <p:cNvPr id="3" name="Oval 2">
              <a:extLst>
                <a:ext uri="{FF2B5EF4-FFF2-40B4-BE49-F238E27FC236}">
                  <a16:creationId xmlns:a16="http://schemas.microsoft.com/office/drawing/2014/main" id="{BA41CB13-0B96-4CCE-9C56-6B85A30B2256}"/>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Graphic 9" descr="Lightbulb and gear with solid fill">
              <a:extLst>
                <a:ext uri="{FF2B5EF4-FFF2-40B4-BE49-F238E27FC236}">
                  <a16:creationId xmlns:a16="http://schemas.microsoft.com/office/drawing/2014/main" id="{AC3491CB-A004-4A3D-9548-C9E129C75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0293" y="437948"/>
              <a:ext cx="994758" cy="994758"/>
            </a:xfrm>
            <a:prstGeom prst="rect">
              <a:avLst/>
            </a:prstGeom>
          </p:spPr>
        </p:pic>
      </p:grpSp>
      <p:pic>
        <p:nvPicPr>
          <p:cNvPr id="11" name="Picture 10" descr="Icon&#10;&#10;Description automatically generated">
            <a:extLst>
              <a:ext uri="{FF2B5EF4-FFF2-40B4-BE49-F238E27FC236}">
                <a16:creationId xmlns:a16="http://schemas.microsoft.com/office/drawing/2014/main" id="{4CB2E688-1D2F-4381-B08D-0576C6577248}"/>
              </a:ext>
            </a:extLst>
          </p:cNvPr>
          <p:cNvPicPr>
            <a:picLocks noChangeAspect="1"/>
          </p:cNvPicPr>
          <p:nvPr/>
        </p:nvPicPr>
        <p:blipFill>
          <a:blip r:embed="rId6"/>
          <a:stretch>
            <a:fillRect/>
          </a:stretch>
        </p:blipFill>
        <p:spPr>
          <a:xfrm>
            <a:off x="569892" y="397890"/>
            <a:ext cx="1074874" cy="1074874"/>
          </a:xfrm>
          <a:prstGeom prst="rect">
            <a:avLst/>
          </a:prstGeom>
        </p:spPr>
      </p:pic>
      <p:pic>
        <p:nvPicPr>
          <p:cNvPr id="12" name="Picture 11" descr="Icon&#10;&#10;Description automatically generated">
            <a:extLst>
              <a:ext uri="{FF2B5EF4-FFF2-40B4-BE49-F238E27FC236}">
                <a16:creationId xmlns:a16="http://schemas.microsoft.com/office/drawing/2014/main" id="{112AEBEF-0472-4972-9E41-7AC19F706D57}"/>
              </a:ext>
            </a:extLst>
          </p:cNvPr>
          <p:cNvPicPr>
            <a:picLocks noChangeAspect="1"/>
          </p:cNvPicPr>
          <p:nvPr/>
        </p:nvPicPr>
        <p:blipFill>
          <a:blip r:embed="rId7"/>
          <a:stretch>
            <a:fillRect/>
          </a:stretch>
        </p:blipFill>
        <p:spPr>
          <a:xfrm>
            <a:off x="2399335" y="434705"/>
            <a:ext cx="977995" cy="977995"/>
          </a:xfrm>
          <a:prstGeom prst="rect">
            <a:avLst/>
          </a:prstGeom>
        </p:spPr>
      </p:pic>
      <p:grpSp>
        <p:nvGrpSpPr>
          <p:cNvPr id="13" name="Group 12">
            <a:extLst>
              <a:ext uri="{FF2B5EF4-FFF2-40B4-BE49-F238E27FC236}">
                <a16:creationId xmlns:a16="http://schemas.microsoft.com/office/drawing/2014/main" id="{6B8CE9EB-CD83-4B9A-8D00-5FFD4B316583}"/>
              </a:ext>
            </a:extLst>
          </p:cNvPr>
          <p:cNvGrpSpPr/>
          <p:nvPr/>
        </p:nvGrpSpPr>
        <p:grpSpPr>
          <a:xfrm>
            <a:off x="4031303" y="355139"/>
            <a:ext cx="1245449" cy="1124303"/>
            <a:chOff x="4013464" y="4955648"/>
            <a:chExt cx="1144839" cy="1033480"/>
          </a:xfrm>
        </p:grpSpPr>
        <p:pic>
          <p:nvPicPr>
            <p:cNvPr id="14" name="Picture 2" descr="Json-file Icons - SVG and PNG Json-file Icons | Noun Project">
              <a:extLst>
                <a:ext uri="{FF2B5EF4-FFF2-40B4-BE49-F238E27FC236}">
                  <a16:creationId xmlns:a16="http://schemas.microsoft.com/office/drawing/2014/main" id="{9327673A-7A03-4B78-8502-6E1C9060B0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A307B8F-108E-4274-BB76-CC22493C1A07}"/>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16" name="Arrow: Right 15">
            <a:extLst>
              <a:ext uri="{FF2B5EF4-FFF2-40B4-BE49-F238E27FC236}">
                <a16:creationId xmlns:a16="http://schemas.microsoft.com/office/drawing/2014/main" id="{CDB2A3D9-31DC-43B9-A0CE-FBCDE2B80806}"/>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1F3A824-C4FF-4385-BF32-8C50630AE119}"/>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327B9352-1FAC-45F9-A941-5CD644614657}"/>
              </a:ext>
            </a:extLst>
          </p:cNvPr>
          <p:cNvPicPr>
            <a:picLocks noChangeAspect="1"/>
          </p:cNvPicPr>
          <p:nvPr/>
        </p:nvPicPr>
        <p:blipFill>
          <a:blip r:embed="rId3"/>
          <a:stretch>
            <a:fillRect/>
          </a:stretch>
        </p:blipFill>
        <p:spPr>
          <a:xfrm>
            <a:off x="8225593" y="445777"/>
            <a:ext cx="966924" cy="966924"/>
          </a:xfrm>
          <a:prstGeom prst="rect">
            <a:avLst/>
          </a:prstGeom>
        </p:spPr>
      </p:pic>
      <p:sp>
        <p:nvSpPr>
          <p:cNvPr id="19" name="TextBox 18">
            <a:extLst>
              <a:ext uri="{FF2B5EF4-FFF2-40B4-BE49-F238E27FC236}">
                <a16:creationId xmlns:a16="http://schemas.microsoft.com/office/drawing/2014/main" id="{E053FEC9-9071-4E5E-AD25-7CC710C1FBF7}"/>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0" name="Arrow: Right 19">
            <a:extLst>
              <a:ext uri="{FF2B5EF4-FFF2-40B4-BE49-F238E27FC236}">
                <a16:creationId xmlns:a16="http://schemas.microsoft.com/office/drawing/2014/main" id="{0F3F0A76-B30A-44BB-9AD0-7C6D9F56103D}"/>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94E19F-20B8-42DD-9848-A2522A5C9A91}"/>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96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88646"/>
            <a:ext cx="8525312" cy="4383554"/>
          </a:xfrm>
        </p:spPr>
        <p:txBody>
          <a:bodyPr>
            <a:normAutofit/>
          </a:bodyPr>
          <a:lstStyle/>
          <a:p>
            <a:r>
              <a:rPr lang="en-US"/>
              <a:t>Use Power BI Report editor to </a:t>
            </a:r>
          </a:p>
          <a:p>
            <a:r>
              <a:rPr lang="en-US"/>
              <a:t>Two areas of customization to focus on: </a:t>
            </a:r>
            <a:r>
              <a:rPr lang="en-US" b="1"/>
              <a:t>perceived usefulness, perceived usability</a:t>
            </a:r>
          </a:p>
          <a:p>
            <a:pPr lvl="1"/>
            <a:r>
              <a:rPr lang="en-US" b="1"/>
              <a:t>Perceived Usefulness:</a:t>
            </a:r>
            <a:r>
              <a:rPr lang="en-US"/>
              <a:t> How useful is data model + data visualizations?</a:t>
            </a:r>
          </a:p>
          <a:p>
            <a:pPr lvl="1"/>
            <a:r>
              <a:rPr lang="en-US" b="1"/>
              <a:t>Perceived Usability:</a:t>
            </a:r>
            <a:r>
              <a:rPr lang="en-US"/>
              <a:t> Can users navigate it on their own?</a:t>
            </a:r>
          </a:p>
          <a:p>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normAutofit/>
          </a:bodyPr>
          <a:lstStyle/>
          <a:p>
            <a:r>
              <a:rPr lang="en-US"/>
              <a:t>Use Report Editor to align report content to specific needs of intended end users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Customize Power BI Report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45</a:t>
            </a:fld>
            <a:endParaRPr lang="en-US"/>
          </a:p>
        </p:txBody>
      </p:sp>
      <p:sp>
        <p:nvSpPr>
          <p:cNvPr id="8" name="Rectangle: Rounded Corners 7">
            <a:extLst>
              <a:ext uri="{FF2B5EF4-FFF2-40B4-BE49-F238E27FC236}">
                <a16:creationId xmlns:a16="http://schemas.microsoft.com/office/drawing/2014/main" id="{58C92192-7C1D-431F-A967-A2580D2C91E3}"/>
              </a:ext>
            </a:extLst>
          </p:cNvPr>
          <p:cNvSpPr/>
          <p:nvPr/>
        </p:nvSpPr>
        <p:spPr>
          <a:xfrm>
            <a:off x="1040610" y="4480548"/>
            <a:ext cx="4735899" cy="145885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a:t>Model Considerations</a:t>
            </a:r>
          </a:p>
          <a:p>
            <a:pPr marL="285750" indent="-285750">
              <a:buFont typeface="Arial" panose="020B0604020202020204" pitchFamily="34" charset="0"/>
              <a:buChar char="•"/>
            </a:pPr>
            <a:r>
              <a:rPr lang="en-US" sz="1400"/>
              <a:t>Additional / alternative visualizations (details)</a:t>
            </a:r>
          </a:p>
          <a:p>
            <a:pPr marL="285750" indent="-285750">
              <a:buFont typeface="Arial" panose="020B0604020202020204" pitchFamily="34" charset="0"/>
              <a:buChar char="•"/>
            </a:pPr>
            <a:r>
              <a:rPr lang="en-US" sz="1400"/>
              <a:t>Additional measures, calculated columns, or tables</a:t>
            </a:r>
          </a:p>
          <a:p>
            <a:pPr marL="285750" indent="-285750">
              <a:buFont typeface="Arial" panose="020B0604020202020204" pitchFamily="34" charset="0"/>
              <a:buChar char="•"/>
            </a:pPr>
            <a:r>
              <a:rPr lang="en-US" sz="1400"/>
              <a:t>Key performance metrics</a:t>
            </a:r>
          </a:p>
          <a:p>
            <a:pPr marL="285750" indent="-285750">
              <a:buFont typeface="Arial" panose="020B0604020202020204" pitchFamily="34" charset="0"/>
              <a:buChar char="•"/>
            </a:pPr>
            <a:r>
              <a:rPr lang="en-US" sz="1400"/>
              <a:t>Table relationships (cardinality and direction)</a:t>
            </a:r>
          </a:p>
        </p:txBody>
      </p:sp>
      <p:sp>
        <p:nvSpPr>
          <p:cNvPr id="10" name="Rectangle: Rounded Corners 9">
            <a:extLst>
              <a:ext uri="{FF2B5EF4-FFF2-40B4-BE49-F238E27FC236}">
                <a16:creationId xmlns:a16="http://schemas.microsoft.com/office/drawing/2014/main" id="{50514717-78E4-46B6-9B7D-245D90DE4A45}"/>
              </a:ext>
            </a:extLst>
          </p:cNvPr>
          <p:cNvSpPr/>
          <p:nvPr/>
        </p:nvSpPr>
        <p:spPr>
          <a:xfrm>
            <a:off x="6415492" y="4480548"/>
            <a:ext cx="4746578" cy="1458858"/>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a:t>Usability Considerations</a:t>
            </a:r>
          </a:p>
          <a:p>
            <a:pPr marL="285750" indent="-285750">
              <a:buFont typeface="Arial" panose="020B0604020202020204" pitchFamily="34" charset="0"/>
              <a:buChar char="•"/>
            </a:pPr>
            <a:r>
              <a:rPr lang="en-US" sz="1400"/>
              <a:t>Slider syncing / Interactivity features</a:t>
            </a:r>
          </a:p>
          <a:p>
            <a:pPr marL="285750" indent="-285750">
              <a:buFont typeface="Arial" panose="020B0604020202020204" pitchFamily="34" charset="0"/>
              <a:buChar char="•"/>
            </a:pPr>
            <a:r>
              <a:rPr lang="en-US" sz="1400"/>
              <a:t>Tooltips and on-screen guidance</a:t>
            </a:r>
          </a:p>
          <a:p>
            <a:pPr marL="285750" indent="-285750">
              <a:buFont typeface="Arial" panose="020B0604020202020204" pitchFamily="34" charset="0"/>
              <a:buChar char="•"/>
            </a:pPr>
            <a:r>
              <a:rPr lang="en-US" sz="1400"/>
              <a:t>Links to company-specific resources / guidance</a:t>
            </a:r>
          </a:p>
          <a:p>
            <a:pPr marL="285750" indent="-285750">
              <a:buFont typeface="Arial" panose="020B0604020202020204" pitchFamily="34" charset="0"/>
              <a:buChar char="•"/>
            </a:pPr>
            <a:r>
              <a:rPr lang="en-US" sz="1400"/>
              <a:t>Buttons and bookmarks</a:t>
            </a:r>
          </a:p>
        </p:txBody>
      </p:sp>
      <p:cxnSp>
        <p:nvCxnSpPr>
          <p:cNvPr id="5" name="Connector: Elbow 4">
            <a:extLst>
              <a:ext uri="{FF2B5EF4-FFF2-40B4-BE49-F238E27FC236}">
                <a16:creationId xmlns:a16="http://schemas.microsoft.com/office/drawing/2014/main" id="{0D607B7E-1154-4605-BAA1-31A84AD93E99}"/>
              </a:ext>
            </a:extLst>
          </p:cNvPr>
          <p:cNvCxnSpPr>
            <a:cxnSpLocks/>
            <a:endCxn id="10" idx="0"/>
          </p:cNvCxnSpPr>
          <p:nvPr/>
        </p:nvCxnSpPr>
        <p:spPr>
          <a:xfrm>
            <a:off x="7399090" y="3716326"/>
            <a:ext cx="1389691" cy="764222"/>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4B9277B-0499-4F7E-B024-9A2F0B6711AC}"/>
              </a:ext>
            </a:extLst>
          </p:cNvPr>
          <p:cNvCxnSpPr>
            <a:cxnSpLocks/>
            <a:endCxn id="8" idx="1"/>
          </p:cNvCxnSpPr>
          <p:nvPr/>
        </p:nvCxnSpPr>
        <p:spPr>
          <a:xfrm rot="5400000">
            <a:off x="71594" y="4173611"/>
            <a:ext cx="2005383" cy="67349"/>
          </a:xfrm>
          <a:prstGeom prst="bentConnector4">
            <a:avLst>
              <a:gd name="adj1" fmla="val 439"/>
              <a:gd name="adj2" fmla="val 103731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88646"/>
            <a:ext cx="8617591" cy="3672587"/>
          </a:xfrm>
        </p:spPr>
        <p:txBody>
          <a:bodyPr>
            <a:normAutofit/>
          </a:bodyPr>
          <a:lstStyle/>
          <a:p>
            <a:pPr marL="0" indent="0">
              <a:buNone/>
            </a:pPr>
            <a:r>
              <a:rPr lang="en-US" b="1"/>
              <a:t>Branding and Aesthetics</a:t>
            </a:r>
          </a:p>
          <a:p>
            <a:r>
              <a:rPr lang="en-US"/>
              <a:t>Users will find report more useful if it feels relevant to specific needs of company</a:t>
            </a:r>
          </a:p>
          <a:p>
            <a:r>
              <a:rPr lang="en-US"/>
              <a:t>Display information in manner that end users expect (standard metrics?)</a:t>
            </a:r>
          </a:p>
          <a:p>
            <a:r>
              <a:rPr lang="en-US"/>
              <a:t>Add tooltips that help users interpret what they see</a:t>
            </a:r>
          </a:p>
          <a:p>
            <a:pPr marL="0" indent="0">
              <a:buNone/>
            </a:pPr>
            <a:r>
              <a:rPr lang="en-US" b="1"/>
              <a:t>Report Versioning + Control Complexity</a:t>
            </a:r>
          </a:p>
          <a:p>
            <a:r>
              <a:rPr lang="en-US"/>
              <a:t>Create alternative versions of pages or reports with different levels of detail</a:t>
            </a:r>
          </a:p>
          <a:p>
            <a:r>
              <a:rPr lang="en-US"/>
              <a:t>Hide details for casual users, but data available on demand</a:t>
            </a:r>
          </a:p>
          <a:p>
            <a:endParaRPr lang="en-US"/>
          </a:p>
          <a:p>
            <a:endParaRPr lang="en-US"/>
          </a:p>
          <a:p>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branding and customize aesthetics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IDEAS FOR Customizations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46</a:t>
            </a:fld>
            <a:endParaRPr lang="en-US"/>
          </a:p>
        </p:txBody>
      </p:sp>
    </p:spTree>
    <p:extLst>
      <p:ext uri="{BB962C8B-B14F-4D97-AF65-F5344CB8AC3E}">
        <p14:creationId xmlns:p14="http://schemas.microsoft.com/office/powerpoint/2010/main" val="3450341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For developers who want to expand on the template model</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Data MODEL</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47</a:t>
            </a:fld>
            <a:endParaRPr lang="en-US"/>
          </a:p>
        </p:txBody>
      </p:sp>
      <p:pic>
        <p:nvPicPr>
          <p:cNvPr id="10" name="Picture 9">
            <a:extLst>
              <a:ext uri="{FF2B5EF4-FFF2-40B4-BE49-F238E27FC236}">
                <a16:creationId xmlns:a16="http://schemas.microsoft.com/office/drawing/2014/main" id="{3EBAFB17-13BA-4CA9-8F09-F0F99FCEDEB7}"/>
              </a:ext>
            </a:extLst>
          </p:cNvPr>
          <p:cNvPicPr>
            <a:picLocks noChangeAspect="1"/>
          </p:cNvPicPr>
          <p:nvPr/>
        </p:nvPicPr>
        <p:blipFill rotWithShape="1">
          <a:blip r:embed="rId3"/>
          <a:srcRect r="20187"/>
          <a:stretch/>
        </p:blipFill>
        <p:spPr>
          <a:xfrm>
            <a:off x="497748" y="1788646"/>
            <a:ext cx="6146334" cy="3609239"/>
          </a:xfrm>
          <a:prstGeom prst="rect">
            <a:avLst/>
          </a:prstGeom>
        </p:spPr>
      </p:pic>
      <p:sp>
        <p:nvSpPr>
          <p:cNvPr id="11" name="TextBox 10">
            <a:extLst>
              <a:ext uri="{FF2B5EF4-FFF2-40B4-BE49-F238E27FC236}">
                <a16:creationId xmlns:a16="http://schemas.microsoft.com/office/drawing/2014/main" id="{0E1E014D-A49C-424C-83CD-45EF8D524F3D}"/>
              </a:ext>
            </a:extLst>
          </p:cNvPr>
          <p:cNvSpPr txBox="1"/>
          <p:nvPr/>
        </p:nvSpPr>
        <p:spPr>
          <a:xfrm>
            <a:off x="7122253" y="1788646"/>
            <a:ext cx="4773335" cy="3003971"/>
          </a:xfrm>
          <a:prstGeom prst="rect">
            <a:avLst/>
          </a:prstGeom>
          <a:noFill/>
        </p:spPr>
        <p:txBody>
          <a:bodyPr wrap="square" lIns="0" tIns="0" rIns="0" bIns="0" rtlCol="0">
            <a:noAutofit/>
          </a:bodyPr>
          <a:lstStyle/>
          <a:p>
            <a:r>
              <a:rPr lang="en-US" sz="1600" b="1"/>
              <a:t>Data Model as it exists in the Power BI template</a:t>
            </a:r>
          </a:p>
          <a:p>
            <a:endParaRPr lang="en-US" sz="1400" b="1">
              <a:solidFill>
                <a:schemeClr val="tx1"/>
              </a:solidFill>
            </a:endParaRPr>
          </a:p>
          <a:p>
            <a:pPr marL="285750" indent="-285750">
              <a:buFont typeface="Arial" panose="020B0604020202020204" pitchFamily="34" charset="0"/>
              <a:buChar char="•"/>
            </a:pPr>
            <a:r>
              <a:rPr lang="en-US" sz="1400">
                <a:solidFill>
                  <a:schemeClr val="accent5"/>
                </a:solidFill>
              </a:rPr>
              <a:t>Note that Links and Warnings tables are not connected to the model</a:t>
            </a:r>
          </a:p>
          <a:p>
            <a:pPr marL="285750" indent="-285750">
              <a:buFont typeface="Arial" panose="020B0604020202020204" pitchFamily="34" charset="0"/>
              <a:buChar char="•"/>
            </a:pPr>
            <a:endParaRPr lang="en-US" sz="1400" b="1">
              <a:solidFill>
                <a:schemeClr val="tx1"/>
              </a:solidFill>
            </a:endParaRPr>
          </a:p>
          <a:p>
            <a:pPr marL="285750" indent="-285750">
              <a:buFont typeface="Arial" panose="020B0604020202020204" pitchFamily="34" charset="0"/>
              <a:buChar char="•"/>
            </a:pPr>
            <a:r>
              <a:rPr lang="en-US" sz="1400">
                <a:solidFill>
                  <a:schemeClr val="accent2"/>
                </a:solidFill>
              </a:rPr>
              <a:t>Future development could link elements to views and sheets they belong to</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New tables based on Elements or Views should be related to their corresponding ‘master’ table</a:t>
            </a:r>
          </a:p>
          <a:p>
            <a:pPr marL="742950" lvl="1" indent="-285750">
              <a:buFont typeface="Arial" panose="020B0604020202020204" pitchFamily="34" charset="0"/>
              <a:buChar char="•"/>
            </a:pPr>
            <a:r>
              <a:rPr lang="en-US" sz="1400">
                <a:solidFill>
                  <a:schemeClr val="tx1"/>
                </a:solidFill>
              </a:rPr>
              <a:t>When creating slicers for views or elements, use the ‘master’ table columns </a:t>
            </a:r>
          </a:p>
          <a:p>
            <a:pPr marL="742950" lvl="1" indent="-285750">
              <a:buFont typeface="Arial" panose="020B0604020202020204" pitchFamily="34" charset="0"/>
              <a:buChar char="•"/>
            </a:pPr>
            <a:r>
              <a:rPr lang="en-US" sz="1400"/>
              <a:t>This </a:t>
            </a:r>
            <a:r>
              <a:rPr lang="en-US" sz="1400">
                <a:solidFill>
                  <a:schemeClr val="tx1"/>
                </a:solidFill>
              </a:rPr>
              <a:t>ensures slicers are synced across pages</a:t>
            </a:r>
          </a:p>
          <a:p>
            <a:endParaRPr lang="en-US" sz="1400">
              <a:solidFill>
                <a:schemeClr val="tx1"/>
              </a:solidFill>
            </a:endParaRPr>
          </a:p>
        </p:txBody>
      </p:sp>
      <p:pic>
        <p:nvPicPr>
          <p:cNvPr id="12" name="Picture 11">
            <a:extLst>
              <a:ext uri="{FF2B5EF4-FFF2-40B4-BE49-F238E27FC236}">
                <a16:creationId xmlns:a16="http://schemas.microsoft.com/office/drawing/2014/main" id="{EDA64AE9-7597-42EA-8260-781A70B789F1}"/>
              </a:ext>
            </a:extLst>
          </p:cNvPr>
          <p:cNvPicPr>
            <a:picLocks noChangeAspect="1"/>
          </p:cNvPicPr>
          <p:nvPr/>
        </p:nvPicPr>
        <p:blipFill rotWithShape="1">
          <a:blip r:embed="rId3"/>
          <a:srcRect l="86928" t="4131" r="3159" b="71023"/>
          <a:stretch/>
        </p:blipFill>
        <p:spPr>
          <a:xfrm>
            <a:off x="3096937" y="5027832"/>
            <a:ext cx="763398" cy="896768"/>
          </a:xfrm>
          <a:prstGeom prst="rect">
            <a:avLst/>
          </a:prstGeom>
        </p:spPr>
      </p:pic>
      <p:pic>
        <p:nvPicPr>
          <p:cNvPr id="13" name="Picture 12">
            <a:extLst>
              <a:ext uri="{FF2B5EF4-FFF2-40B4-BE49-F238E27FC236}">
                <a16:creationId xmlns:a16="http://schemas.microsoft.com/office/drawing/2014/main" id="{D6D0FADA-7C79-44D2-8067-AC54422EC15C}"/>
              </a:ext>
            </a:extLst>
          </p:cNvPr>
          <p:cNvPicPr>
            <a:picLocks noChangeAspect="1"/>
          </p:cNvPicPr>
          <p:nvPr/>
        </p:nvPicPr>
        <p:blipFill rotWithShape="1">
          <a:blip r:embed="rId3"/>
          <a:srcRect l="87037" t="43919" r="3050" b="31235"/>
          <a:stretch/>
        </p:blipFill>
        <p:spPr>
          <a:xfrm>
            <a:off x="726260" y="5027832"/>
            <a:ext cx="763398" cy="896768"/>
          </a:xfrm>
          <a:prstGeom prst="rect">
            <a:avLst/>
          </a:prstGeom>
        </p:spPr>
      </p:pic>
      <p:sp>
        <p:nvSpPr>
          <p:cNvPr id="14" name="Rectangle 13">
            <a:extLst>
              <a:ext uri="{FF2B5EF4-FFF2-40B4-BE49-F238E27FC236}">
                <a16:creationId xmlns:a16="http://schemas.microsoft.com/office/drawing/2014/main" id="{12A67503-D842-4496-BC8F-13DC2E6B715E}"/>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
        <p:nvSpPr>
          <p:cNvPr id="15" name="Rectangle 14">
            <a:extLst>
              <a:ext uri="{FF2B5EF4-FFF2-40B4-BE49-F238E27FC236}">
                <a16:creationId xmlns:a16="http://schemas.microsoft.com/office/drawing/2014/main" id="{4D77975B-7E9A-4837-944F-BC2937C60ACD}"/>
              </a:ext>
            </a:extLst>
          </p:cNvPr>
          <p:cNvSpPr/>
          <p:nvPr/>
        </p:nvSpPr>
        <p:spPr>
          <a:xfrm>
            <a:off x="2852257" y="1708992"/>
            <a:ext cx="1308682" cy="265574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C0EA9-7FE0-4054-9D3F-B992F9D11FEF}"/>
              </a:ext>
            </a:extLst>
          </p:cNvPr>
          <p:cNvSpPr/>
          <p:nvPr/>
        </p:nvSpPr>
        <p:spPr>
          <a:xfrm>
            <a:off x="563460" y="4975642"/>
            <a:ext cx="3480033" cy="104108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856DD0-D65B-4880-8B68-A8E265F2549B}"/>
              </a:ext>
            </a:extLst>
          </p:cNvPr>
          <p:cNvSpPr/>
          <p:nvPr/>
        </p:nvSpPr>
        <p:spPr>
          <a:xfrm>
            <a:off x="6937696" y="2101533"/>
            <a:ext cx="4861757" cy="63578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052407-497B-45B7-ACCF-593F4C468BE5}"/>
              </a:ext>
            </a:extLst>
          </p:cNvPr>
          <p:cNvSpPr/>
          <p:nvPr/>
        </p:nvSpPr>
        <p:spPr>
          <a:xfrm>
            <a:off x="6937696" y="2835994"/>
            <a:ext cx="4862118" cy="57034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4288872" cy="1810231"/>
          </a:xfrm>
        </p:spPr>
        <p:txBody>
          <a:bodyPr>
            <a:normAutofit/>
          </a:bodyPr>
          <a:lstStyle/>
          <a:p>
            <a:pPr marL="0" indent="0">
              <a:buNone/>
            </a:pPr>
            <a:r>
              <a:rPr lang="en-US" b="1"/>
              <a:t>Query</a:t>
            </a:r>
            <a:r>
              <a:rPr lang="en-US"/>
              <a:t>: Which element types have over 200 elements in the model?</a:t>
            </a:r>
          </a:p>
          <a:p>
            <a:pPr marL="0" indent="0">
              <a:buNone/>
            </a:pPr>
            <a:r>
              <a:rPr lang="en-US" b="1"/>
              <a:t>Solution</a:t>
            </a:r>
            <a:r>
              <a:rPr lang="en-US"/>
              <a:t>: Create calculated table to filter elements table by the number of elements per category, then use as slicer. </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calculated table + relate to existing model</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#1</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48</a:t>
            </a:fld>
            <a:endParaRPr lang="en-US"/>
          </a:p>
        </p:txBody>
      </p:sp>
      <p:sp>
        <p:nvSpPr>
          <p:cNvPr id="5" name="Flowchart: Internal Storage 4">
            <a:extLst>
              <a:ext uri="{FF2B5EF4-FFF2-40B4-BE49-F238E27FC236}">
                <a16:creationId xmlns:a16="http://schemas.microsoft.com/office/drawing/2014/main" id="{F9CD4224-B2B3-4B46-95E4-5371CAFC0D08}"/>
              </a:ext>
            </a:extLst>
          </p:cNvPr>
          <p:cNvSpPr/>
          <p:nvPr/>
        </p:nvSpPr>
        <p:spPr>
          <a:xfrm>
            <a:off x="696480" y="4565950"/>
            <a:ext cx="5207022" cy="1109691"/>
          </a:xfrm>
          <a:prstGeom prst="flowChartInternalStorag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bg2">
                    <a:lumMod val="10000"/>
                  </a:schemeClr>
                </a:solidFill>
                <a:latin typeface="Consolas" panose="020B0609020204030204" pitchFamily="49" charset="0"/>
              </a:rPr>
              <a:t>summarize_type</a:t>
            </a:r>
            <a:r>
              <a:rPr lang="en-US" sz="1200">
                <a:solidFill>
                  <a:schemeClr val="bg2">
                    <a:lumMod val="10000"/>
                  </a:schemeClr>
                </a:solidFill>
                <a:latin typeface="Consolas" panose="020B0609020204030204" pitchFamily="49" charset="0"/>
              </a:rPr>
              <a:t> =</a:t>
            </a:r>
          </a:p>
          <a:p>
            <a:r>
              <a:rPr lang="en-US" sz="1200">
                <a:solidFill>
                  <a:schemeClr val="bg2">
                    <a:lumMod val="10000"/>
                  </a:schemeClr>
                </a:solidFill>
                <a:latin typeface="Consolas" panose="020B0609020204030204" pitchFamily="49" charset="0"/>
              </a:rPr>
              <a:t>SUMMARIZE(</a:t>
            </a:r>
            <a:r>
              <a:rPr lang="en-US" sz="1200" err="1">
                <a:solidFill>
                  <a:schemeClr val="bg2">
                    <a:lumMod val="10000"/>
                  </a:schemeClr>
                </a:solidFill>
                <a:latin typeface="Consolas" panose="020B0609020204030204" pitchFamily="49" charset="0"/>
              </a:rPr>
              <a:t>Elements_master</a:t>
            </a:r>
            <a:r>
              <a:rPr lang="en-US" sz="1200">
                <a:solidFill>
                  <a:schemeClr val="bg2">
                    <a:lumMod val="10000"/>
                  </a:schemeClr>
                </a:solidFill>
                <a:latin typeface="Consolas" panose="020B0609020204030204" pitchFamily="49" charset="0"/>
              </a:rPr>
              <a:t>,[Type],</a:t>
            </a:r>
          </a:p>
          <a:p>
            <a:r>
              <a:rPr lang="en-US" sz="1200">
                <a:solidFill>
                  <a:schemeClr val="bg2">
                    <a:lumMod val="10000"/>
                  </a:schemeClr>
                </a:solidFill>
                <a:latin typeface="Consolas" panose="020B0609020204030204" pitchFamily="49" charset="0"/>
              </a:rPr>
              <a:t>   "Elements", COUNT(</a:t>
            </a:r>
            <a:r>
              <a:rPr lang="en-US" sz="1200" err="1">
                <a:solidFill>
                  <a:schemeClr val="bg2">
                    <a:lumMod val="10000"/>
                  </a:schemeClr>
                </a:solidFill>
                <a:latin typeface="Consolas" panose="020B0609020204030204" pitchFamily="49" charset="0"/>
              </a:rPr>
              <a:t>Elements_master</a:t>
            </a:r>
            <a:r>
              <a:rPr lang="en-US" sz="1200">
                <a:solidFill>
                  <a:schemeClr val="bg2">
                    <a:lumMod val="10000"/>
                  </a:schemeClr>
                </a:solidFill>
                <a:latin typeface="Consolas" panose="020B0609020204030204" pitchFamily="49" charset="0"/>
              </a:rPr>
              <a:t>[EID])</a:t>
            </a:r>
          </a:p>
          <a:p>
            <a:r>
              <a:rPr lang="en-US" sz="1200">
                <a:solidFill>
                  <a:schemeClr val="bg2">
                    <a:lumMod val="10000"/>
                  </a:schemeClr>
                </a:solidFill>
                <a:latin typeface="Consolas" panose="020B0609020204030204" pitchFamily="49" charset="0"/>
              </a:rPr>
              <a:t>)</a:t>
            </a:r>
          </a:p>
        </p:txBody>
      </p:sp>
      <p:pic>
        <p:nvPicPr>
          <p:cNvPr id="11" name="Picture 10">
            <a:extLst>
              <a:ext uri="{FF2B5EF4-FFF2-40B4-BE49-F238E27FC236}">
                <a16:creationId xmlns:a16="http://schemas.microsoft.com/office/drawing/2014/main" id="{7C91390B-9679-4591-A2D8-92B2995BE13C}"/>
              </a:ext>
            </a:extLst>
          </p:cNvPr>
          <p:cNvPicPr>
            <a:picLocks noChangeAspect="1"/>
          </p:cNvPicPr>
          <p:nvPr/>
        </p:nvPicPr>
        <p:blipFill>
          <a:blip r:embed="rId3"/>
          <a:stretch>
            <a:fillRect/>
          </a:stretch>
        </p:blipFill>
        <p:spPr>
          <a:xfrm>
            <a:off x="7491319" y="4413947"/>
            <a:ext cx="3244485" cy="1005842"/>
          </a:xfrm>
          <a:prstGeom prst="rect">
            <a:avLst/>
          </a:prstGeom>
        </p:spPr>
      </p:pic>
      <p:sp>
        <p:nvSpPr>
          <p:cNvPr id="12" name="Rectangle: Rounded Corners 11">
            <a:extLst>
              <a:ext uri="{FF2B5EF4-FFF2-40B4-BE49-F238E27FC236}">
                <a16:creationId xmlns:a16="http://schemas.microsoft.com/office/drawing/2014/main" id="{159920F0-6D95-49AF-AFD2-42F96269EE3C}"/>
              </a:ext>
            </a:extLst>
          </p:cNvPr>
          <p:cNvSpPr/>
          <p:nvPr/>
        </p:nvSpPr>
        <p:spPr>
          <a:xfrm>
            <a:off x="696480" y="3638236"/>
            <a:ext cx="5207022" cy="649069"/>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1. Add Calculated Table w/ DAX</a:t>
            </a:r>
            <a:endParaRPr lang="en-US" sz="1100"/>
          </a:p>
        </p:txBody>
      </p:sp>
      <p:sp>
        <p:nvSpPr>
          <p:cNvPr id="13" name="Rectangle: Rounded Corners 12">
            <a:extLst>
              <a:ext uri="{FF2B5EF4-FFF2-40B4-BE49-F238E27FC236}">
                <a16:creationId xmlns:a16="http://schemas.microsoft.com/office/drawing/2014/main" id="{9EF45145-0D45-4F2E-B2FD-746BE446F7DD}"/>
              </a:ext>
            </a:extLst>
          </p:cNvPr>
          <p:cNvSpPr/>
          <p:nvPr/>
        </p:nvSpPr>
        <p:spPr>
          <a:xfrm>
            <a:off x="6510050" y="3638236"/>
            <a:ext cx="4826467" cy="649069"/>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2. In Model View, relate summary table to master table on [Type] field (both directions)</a:t>
            </a:r>
            <a:endParaRPr lang="en-US" sz="1100"/>
          </a:p>
        </p:txBody>
      </p:sp>
    </p:spTree>
    <p:extLst>
      <p:ext uri="{BB962C8B-B14F-4D97-AF65-F5344CB8AC3E}">
        <p14:creationId xmlns:p14="http://schemas.microsoft.com/office/powerpoint/2010/main" val="3274719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B727BE1-EA1D-4052-BFD0-B238A6442F16}"/>
              </a:ext>
            </a:extLst>
          </p:cNvPr>
          <p:cNvPicPr>
            <a:picLocks noChangeAspect="1"/>
          </p:cNvPicPr>
          <p:nvPr/>
        </p:nvPicPr>
        <p:blipFill>
          <a:blip r:embed="rId2"/>
          <a:stretch>
            <a:fillRect/>
          </a:stretch>
        </p:blipFill>
        <p:spPr>
          <a:xfrm>
            <a:off x="6582146" y="1733782"/>
            <a:ext cx="4294698" cy="4811210"/>
          </a:xfrm>
          <a:prstGeom prst="rect">
            <a:avLst/>
          </a:prstGeom>
        </p:spPr>
      </p:pic>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4288872" cy="1810231"/>
          </a:xfrm>
        </p:spPr>
        <p:txBody>
          <a:bodyPr>
            <a:normAutofit/>
          </a:bodyPr>
          <a:lstStyle/>
          <a:p>
            <a:pPr marL="0" indent="0">
              <a:buNone/>
            </a:pPr>
            <a:r>
              <a:rPr lang="en-US" b="1"/>
              <a:t>Query</a:t>
            </a:r>
            <a:r>
              <a:rPr lang="en-US"/>
              <a:t>: Which element types have over 200 elements in the model?</a:t>
            </a:r>
          </a:p>
          <a:p>
            <a:pPr marL="0" indent="0">
              <a:buNone/>
            </a:pPr>
            <a:r>
              <a:rPr lang="en-US" b="1"/>
              <a:t>Solution</a:t>
            </a:r>
            <a:r>
              <a:rPr lang="en-US"/>
              <a:t>: Create calculated table to filter elements table by the number of elements per category, then use as slicer. </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calculated table + relate to existing model</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#1</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49</a:t>
            </a:fld>
            <a:endParaRPr lang="en-US"/>
          </a:p>
        </p:txBody>
      </p:sp>
      <p:sp>
        <p:nvSpPr>
          <p:cNvPr id="16" name="Rectangle 15">
            <a:extLst>
              <a:ext uri="{FF2B5EF4-FFF2-40B4-BE49-F238E27FC236}">
                <a16:creationId xmlns:a16="http://schemas.microsoft.com/office/drawing/2014/main" id="{B0E3098E-FDC7-4130-A1AD-4D653EDD4E93}"/>
              </a:ext>
            </a:extLst>
          </p:cNvPr>
          <p:cNvSpPr/>
          <p:nvPr/>
        </p:nvSpPr>
        <p:spPr>
          <a:xfrm>
            <a:off x="6393372" y="5810434"/>
            <a:ext cx="4473862" cy="73455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432EC7A-6C43-4CFD-AB47-96C31715C127}"/>
              </a:ext>
            </a:extLst>
          </p:cNvPr>
          <p:cNvSpPr/>
          <p:nvPr/>
        </p:nvSpPr>
        <p:spPr>
          <a:xfrm>
            <a:off x="1446413" y="3638236"/>
            <a:ext cx="3204219" cy="982047"/>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a:t>ANSWER:</a:t>
            </a:r>
          </a:p>
          <a:p>
            <a:pPr algn="ctr"/>
            <a:r>
              <a:rPr lang="en-US" sz="1400" b="1"/>
              <a:t>108 types w/ &lt;200 elements</a:t>
            </a:r>
          </a:p>
          <a:p>
            <a:pPr algn="ctr"/>
            <a:r>
              <a:rPr lang="en-US" sz="1400" b="1"/>
              <a:t>3 types w/ 200+ elements</a:t>
            </a:r>
          </a:p>
          <a:p>
            <a:pPr algn="ctr"/>
            <a:endParaRPr lang="en-US" sz="1400"/>
          </a:p>
        </p:txBody>
      </p:sp>
      <p:cxnSp>
        <p:nvCxnSpPr>
          <p:cNvPr id="22" name="Connector: Elbow 21">
            <a:extLst>
              <a:ext uri="{FF2B5EF4-FFF2-40B4-BE49-F238E27FC236}">
                <a16:creationId xmlns:a16="http://schemas.microsoft.com/office/drawing/2014/main" id="{9CC70C1B-C0CA-4F50-9CB5-93EA67361B2E}"/>
              </a:ext>
            </a:extLst>
          </p:cNvPr>
          <p:cNvCxnSpPr>
            <a:cxnSpLocks/>
            <a:stCxn id="18" idx="3"/>
            <a:endCxn id="16" idx="1"/>
          </p:cNvCxnSpPr>
          <p:nvPr/>
        </p:nvCxnSpPr>
        <p:spPr>
          <a:xfrm>
            <a:off x="4650632" y="4129260"/>
            <a:ext cx="1742740" cy="2048453"/>
          </a:xfrm>
          <a:prstGeom prst="bentConnector3">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718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33782"/>
            <a:ext cx="5560888" cy="4475234"/>
          </a:xfrm>
        </p:spPr>
        <p:txBody>
          <a:bodyPr>
            <a:normAutofit/>
          </a:bodyPr>
          <a:lstStyle/>
          <a:p>
            <a:r>
              <a:rPr lang="en-US"/>
              <a:t>Checking Revit models is resource intensive!</a:t>
            </a:r>
          </a:p>
          <a:p>
            <a:pPr lvl="1"/>
            <a:r>
              <a:rPr lang="en-US"/>
              <a:t>Time-consuming, tedious, and inconsistent when performed manually</a:t>
            </a:r>
          </a:p>
          <a:p>
            <a:pPr lvl="1"/>
            <a:r>
              <a:rPr lang="en-US"/>
              <a:t>Not easy to query / search elements in model using Revit UI… and tons of elements!</a:t>
            </a:r>
          </a:p>
          <a:p>
            <a:r>
              <a:rPr lang="en-US"/>
              <a:t>Need ability to diagnose model health quickly, consistently, on demand</a:t>
            </a:r>
          </a:p>
          <a:p>
            <a:r>
              <a:rPr lang="en-US"/>
              <a:t>Checks yield info valuable in diagnosing potential model issues / measuring model health</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Model Review is Hard</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The Problem</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a:t>
            </a:fld>
            <a:endParaRPr lang="en-US"/>
          </a:p>
        </p:txBody>
      </p:sp>
      <p:sp>
        <p:nvSpPr>
          <p:cNvPr id="8" name="Content Placeholder 2">
            <a:extLst>
              <a:ext uri="{FF2B5EF4-FFF2-40B4-BE49-F238E27FC236}">
                <a16:creationId xmlns:a16="http://schemas.microsoft.com/office/drawing/2014/main" id="{658938D3-1027-4A51-AC04-75B20778B60B}"/>
              </a:ext>
            </a:extLst>
          </p:cNvPr>
          <p:cNvSpPr txBox="1">
            <a:spLocks/>
          </p:cNvSpPr>
          <p:nvPr/>
        </p:nvSpPr>
        <p:spPr>
          <a:xfrm>
            <a:off x="6696182" y="1733782"/>
            <a:ext cx="4961562" cy="4381500"/>
          </a:xfrm>
          <a:prstGeom prst="rect">
            <a:avLst/>
          </a:prstGeom>
        </p:spPr>
        <p:txBody>
          <a:bodyPr vert="horz" lIns="0" tIns="0" rIns="0" bIns="0" rtlCol="0">
            <a:normAutofit lnSpcReduction="10000"/>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a:t>How many sheets do I have?</a:t>
            </a:r>
          </a:p>
          <a:p>
            <a:pPr lvl="1"/>
            <a:r>
              <a:rPr lang="en-US"/>
              <a:t>How many views are on sheets?</a:t>
            </a:r>
          </a:p>
          <a:p>
            <a:pPr lvl="1"/>
            <a:r>
              <a:rPr lang="en-US"/>
              <a:t>Are the right kinds of things in the right views? </a:t>
            </a:r>
          </a:p>
          <a:p>
            <a:pPr lvl="1"/>
            <a:r>
              <a:rPr lang="en-US"/>
              <a:t>Are objects in the correct </a:t>
            </a:r>
            <a:r>
              <a:rPr lang="en-US" err="1"/>
              <a:t>worksets</a:t>
            </a:r>
            <a:r>
              <a:rPr lang="en-US"/>
              <a:t>?</a:t>
            </a:r>
          </a:p>
          <a:p>
            <a:pPr lvl="1"/>
            <a:r>
              <a:rPr lang="en-US"/>
              <a:t>How much and what kind of stuff so I have in my model?</a:t>
            </a:r>
          </a:p>
          <a:p>
            <a:pPr lvl="1"/>
            <a:r>
              <a:rPr lang="en-US"/>
              <a:t>What are the design quantities of the model elements?</a:t>
            </a:r>
          </a:p>
          <a:p>
            <a:pPr lvl="1"/>
            <a:r>
              <a:rPr lang="en-US"/>
              <a:t>Can I dump model data to Excel for further analysis?</a:t>
            </a:r>
          </a:p>
        </p:txBody>
      </p:sp>
      <p:sp>
        <p:nvSpPr>
          <p:cNvPr id="4" name="Rectangle: Rounded Corners 3">
            <a:extLst>
              <a:ext uri="{FF2B5EF4-FFF2-40B4-BE49-F238E27FC236}">
                <a16:creationId xmlns:a16="http://schemas.microsoft.com/office/drawing/2014/main" id="{35592288-E2BE-4A8A-B8A2-BFA9280CA03D}"/>
              </a:ext>
            </a:extLst>
          </p:cNvPr>
          <p:cNvSpPr/>
          <p:nvPr/>
        </p:nvSpPr>
        <p:spPr>
          <a:xfrm>
            <a:off x="6750605" y="1584829"/>
            <a:ext cx="4755596" cy="4475234"/>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F7C3BB52-8EAA-45B3-8797-D21E1A738A36}"/>
              </a:ext>
            </a:extLst>
          </p:cNvPr>
          <p:cNvSpPr txBox="1">
            <a:spLocks/>
          </p:cNvSpPr>
          <p:nvPr/>
        </p:nvSpPr>
        <p:spPr>
          <a:xfrm>
            <a:off x="6596470" y="1251257"/>
            <a:ext cx="3357601" cy="319403"/>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a:t>Some questions for models</a:t>
            </a:r>
            <a:endParaRPr lang="en-US"/>
          </a:p>
        </p:txBody>
      </p:sp>
    </p:spTree>
    <p:extLst>
      <p:ext uri="{BB962C8B-B14F-4D97-AF65-F5344CB8AC3E}">
        <p14:creationId xmlns:p14="http://schemas.microsoft.com/office/powerpoint/2010/main" val="1871092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8944760" cy="1437257"/>
          </a:xfrm>
        </p:spPr>
        <p:txBody>
          <a:bodyPr>
            <a:normAutofit/>
          </a:bodyPr>
          <a:lstStyle/>
          <a:p>
            <a:pPr marL="0" indent="0">
              <a:buNone/>
            </a:pPr>
            <a:r>
              <a:rPr lang="en-US" b="1"/>
              <a:t>Query</a:t>
            </a:r>
            <a:r>
              <a:rPr lang="en-US"/>
              <a:t>: What is the distribution of elements by Level for a selected </a:t>
            </a:r>
            <a:r>
              <a:rPr lang="en-US" err="1"/>
              <a:t>Workset</a:t>
            </a:r>
            <a:r>
              <a:rPr lang="en-US"/>
              <a:t>?</a:t>
            </a:r>
          </a:p>
          <a:p>
            <a:pPr marL="0" indent="0">
              <a:buNone/>
            </a:pPr>
            <a:r>
              <a:rPr lang="en-US" b="1"/>
              <a:t>Solution</a:t>
            </a:r>
            <a:r>
              <a:rPr lang="en-US"/>
              <a:t>:</a:t>
            </a:r>
            <a:br>
              <a:rPr lang="en-US"/>
            </a:br>
            <a:r>
              <a:rPr lang="en-US" b="1">
                <a:solidFill>
                  <a:schemeClr val="accent2"/>
                </a:solidFill>
              </a:rPr>
              <a:t>Create drill-through page with specific view user expecting</a:t>
            </a:r>
          </a:p>
          <a:p>
            <a:pPr marL="0" indent="0">
              <a:buNone/>
            </a:pPr>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drill through page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#2</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50</a:t>
            </a:fld>
            <a:endParaRPr lang="en-US"/>
          </a:p>
        </p:txBody>
      </p:sp>
      <p:pic>
        <p:nvPicPr>
          <p:cNvPr id="10" name="Picture 9">
            <a:extLst>
              <a:ext uri="{FF2B5EF4-FFF2-40B4-BE49-F238E27FC236}">
                <a16:creationId xmlns:a16="http://schemas.microsoft.com/office/drawing/2014/main" id="{37DCCE20-727E-4B60-90A0-4AB57451B369}"/>
              </a:ext>
            </a:extLst>
          </p:cNvPr>
          <p:cNvPicPr>
            <a:picLocks noChangeAspect="1"/>
          </p:cNvPicPr>
          <p:nvPr/>
        </p:nvPicPr>
        <p:blipFill>
          <a:blip r:embed="rId3"/>
          <a:stretch>
            <a:fillRect/>
          </a:stretch>
        </p:blipFill>
        <p:spPr>
          <a:xfrm>
            <a:off x="2730616" y="3265262"/>
            <a:ext cx="5633207" cy="2794583"/>
          </a:xfrm>
          <a:prstGeom prst="rect">
            <a:avLst/>
          </a:prstGeom>
        </p:spPr>
      </p:pic>
      <p:sp>
        <p:nvSpPr>
          <p:cNvPr id="19" name="Rectangle: Rounded Corners 18">
            <a:extLst>
              <a:ext uri="{FF2B5EF4-FFF2-40B4-BE49-F238E27FC236}">
                <a16:creationId xmlns:a16="http://schemas.microsoft.com/office/drawing/2014/main" id="{CCD4DB0D-77BE-4037-B922-00C6CB599C9F}"/>
              </a:ext>
            </a:extLst>
          </p:cNvPr>
          <p:cNvSpPr/>
          <p:nvPr/>
        </p:nvSpPr>
        <p:spPr>
          <a:xfrm>
            <a:off x="8766824" y="5441590"/>
            <a:ext cx="2812436" cy="844402"/>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1. Create a new page</a:t>
            </a:r>
            <a:br>
              <a:rPr lang="en-US" sz="1400"/>
            </a:br>
            <a:r>
              <a:rPr lang="en-US" sz="1400"/>
              <a:t>Make sure it is hidden </a:t>
            </a:r>
            <a:br>
              <a:rPr lang="en-US" sz="1400"/>
            </a:br>
            <a:r>
              <a:rPr lang="en-US" sz="1400"/>
              <a:t>(I called mine “DT-Example”</a:t>
            </a:r>
            <a:endParaRPr lang="en-US" sz="1000"/>
          </a:p>
        </p:txBody>
      </p:sp>
      <p:sp>
        <p:nvSpPr>
          <p:cNvPr id="20" name="Rectangle 19">
            <a:extLst>
              <a:ext uri="{FF2B5EF4-FFF2-40B4-BE49-F238E27FC236}">
                <a16:creationId xmlns:a16="http://schemas.microsoft.com/office/drawing/2014/main" id="{754644B2-FB27-4325-8FA4-D89931CF136F}"/>
              </a:ext>
            </a:extLst>
          </p:cNvPr>
          <p:cNvSpPr/>
          <p:nvPr/>
        </p:nvSpPr>
        <p:spPr>
          <a:xfrm>
            <a:off x="7033750" y="5863791"/>
            <a:ext cx="608621" cy="29027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5BCD86-7843-4BCC-93D8-4539D1E9F34C}"/>
              </a:ext>
            </a:extLst>
          </p:cNvPr>
          <p:cNvSpPr/>
          <p:nvPr/>
        </p:nvSpPr>
        <p:spPr>
          <a:xfrm>
            <a:off x="7625593" y="4890783"/>
            <a:ext cx="738230" cy="63551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A96B89E-4586-4384-96D4-735C58D206DB}"/>
              </a:ext>
            </a:extLst>
          </p:cNvPr>
          <p:cNvSpPr/>
          <p:nvPr/>
        </p:nvSpPr>
        <p:spPr>
          <a:xfrm>
            <a:off x="8475663" y="3265262"/>
            <a:ext cx="3394759" cy="1212187"/>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2. Under ‘Drill through’:</a:t>
            </a:r>
          </a:p>
          <a:p>
            <a:pPr marL="285750" indent="-285750">
              <a:buFont typeface="Arial" panose="020B0604020202020204" pitchFamily="34" charset="0"/>
              <a:buChar char="•"/>
            </a:pPr>
            <a:r>
              <a:rPr lang="en-US" sz="1400"/>
              <a:t>Turn ‘Keep all Filters’ on</a:t>
            </a:r>
          </a:p>
          <a:p>
            <a:pPr marL="285750" indent="-285750">
              <a:buFont typeface="Arial" panose="020B0604020202020204" pitchFamily="34" charset="0"/>
              <a:buChar char="•"/>
            </a:pPr>
            <a:r>
              <a:rPr lang="en-US" sz="1400"/>
              <a:t>Add ‘</a:t>
            </a:r>
            <a:r>
              <a:rPr lang="en-US" sz="1400" err="1"/>
              <a:t>Elements_master</a:t>
            </a:r>
            <a:r>
              <a:rPr lang="en-US" sz="1400"/>
              <a:t>’[</a:t>
            </a:r>
            <a:r>
              <a:rPr lang="en-US" sz="1400" err="1"/>
              <a:t>Workset</a:t>
            </a:r>
            <a:r>
              <a:rPr lang="en-US" sz="1400"/>
              <a:t>] to filter (MUST be column as table)</a:t>
            </a:r>
            <a:endParaRPr lang="en-US" sz="1000"/>
          </a:p>
        </p:txBody>
      </p:sp>
      <p:cxnSp>
        <p:nvCxnSpPr>
          <p:cNvPr id="26" name="Connector: Elbow 25">
            <a:extLst>
              <a:ext uri="{FF2B5EF4-FFF2-40B4-BE49-F238E27FC236}">
                <a16:creationId xmlns:a16="http://schemas.microsoft.com/office/drawing/2014/main" id="{357922EF-7AC0-4AAA-9847-2766FC1857A5}"/>
              </a:ext>
            </a:extLst>
          </p:cNvPr>
          <p:cNvCxnSpPr>
            <a:cxnSpLocks/>
            <a:stCxn id="23" idx="2"/>
            <a:endCxn id="22" idx="3"/>
          </p:cNvCxnSpPr>
          <p:nvPr/>
        </p:nvCxnSpPr>
        <p:spPr>
          <a:xfrm rot="5400000">
            <a:off x="8902889" y="3938383"/>
            <a:ext cx="731089" cy="1809220"/>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03CC036-A630-4D35-8648-3198968D7A1B}"/>
              </a:ext>
            </a:extLst>
          </p:cNvPr>
          <p:cNvCxnSpPr>
            <a:cxnSpLocks/>
            <a:stCxn id="19" idx="1"/>
            <a:endCxn id="20" idx="3"/>
          </p:cNvCxnSpPr>
          <p:nvPr/>
        </p:nvCxnSpPr>
        <p:spPr>
          <a:xfrm rot="10800000" flipV="1">
            <a:off x="7642372" y="5863790"/>
            <a:ext cx="1124453" cy="145139"/>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Speech Bubble: Rectangle with Corners Rounded 32">
            <a:extLst>
              <a:ext uri="{FF2B5EF4-FFF2-40B4-BE49-F238E27FC236}">
                <a16:creationId xmlns:a16="http://schemas.microsoft.com/office/drawing/2014/main" id="{D2EFC5E8-33A1-45C7-99C2-EB181880A77F}"/>
              </a:ext>
            </a:extLst>
          </p:cNvPr>
          <p:cNvSpPr/>
          <p:nvPr/>
        </p:nvSpPr>
        <p:spPr>
          <a:xfrm>
            <a:off x="155196" y="4053852"/>
            <a:ext cx="2437002" cy="847192"/>
          </a:xfrm>
          <a:prstGeom prst="wedgeRoundRectCallout">
            <a:avLst>
              <a:gd name="adj1" fmla="val 60711"/>
              <a:gd name="adj2" fmla="val -114748"/>
              <a:gd name="adj3" fmla="val 16667"/>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a:t>Back button automatically created when you add a field to Drill Through</a:t>
            </a:r>
            <a:endParaRPr lang="en-US" sz="1000"/>
          </a:p>
        </p:txBody>
      </p:sp>
      <p:sp>
        <p:nvSpPr>
          <p:cNvPr id="41" name="Rectangle 40">
            <a:extLst>
              <a:ext uri="{FF2B5EF4-FFF2-40B4-BE49-F238E27FC236}">
                <a16:creationId xmlns:a16="http://schemas.microsoft.com/office/drawing/2014/main" id="{A66CD3A3-EBFA-492C-9EF1-98CA3EBE9CA5}"/>
              </a:ext>
            </a:extLst>
          </p:cNvPr>
          <p:cNvSpPr/>
          <p:nvPr/>
        </p:nvSpPr>
        <p:spPr>
          <a:xfrm>
            <a:off x="2885813" y="3283861"/>
            <a:ext cx="503758" cy="46601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032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8944760" cy="1144261"/>
          </a:xfrm>
        </p:spPr>
        <p:txBody>
          <a:bodyPr>
            <a:normAutofit/>
          </a:bodyPr>
          <a:lstStyle/>
          <a:p>
            <a:pPr marL="0" indent="0">
              <a:buNone/>
            </a:pPr>
            <a:r>
              <a:rPr lang="en-US" b="1"/>
              <a:t>Query</a:t>
            </a:r>
            <a:r>
              <a:rPr lang="en-US"/>
              <a:t>: What is the distribution of elements by Level for a selected </a:t>
            </a:r>
            <a:r>
              <a:rPr lang="en-US" err="1"/>
              <a:t>Workset</a:t>
            </a:r>
            <a:r>
              <a:rPr lang="en-US"/>
              <a:t>?</a:t>
            </a:r>
          </a:p>
          <a:p>
            <a:pPr marL="0" indent="0">
              <a:buNone/>
            </a:pPr>
            <a:r>
              <a:rPr lang="en-US" b="1"/>
              <a:t>Solution</a:t>
            </a:r>
            <a:r>
              <a:rPr lang="en-US"/>
              <a:t>:</a:t>
            </a:r>
            <a:br>
              <a:rPr lang="en-US"/>
            </a:br>
            <a:r>
              <a:rPr lang="en-US" b="1">
                <a:solidFill>
                  <a:schemeClr val="accent2"/>
                </a:solidFill>
              </a:rPr>
              <a:t>Create drill-through page with specific view user expecting</a:t>
            </a:r>
          </a:p>
          <a:p>
            <a:pPr marL="0" indent="0">
              <a:buNone/>
            </a:pPr>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drill through page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#2</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51</a:t>
            </a:fld>
            <a:endParaRPr lang="en-US"/>
          </a:p>
        </p:txBody>
      </p:sp>
      <p:pic>
        <p:nvPicPr>
          <p:cNvPr id="18" name="Picture 17">
            <a:extLst>
              <a:ext uri="{FF2B5EF4-FFF2-40B4-BE49-F238E27FC236}">
                <a16:creationId xmlns:a16="http://schemas.microsoft.com/office/drawing/2014/main" id="{1654E5FF-7373-4B55-9EEE-FBE0A46551D9}"/>
              </a:ext>
            </a:extLst>
          </p:cNvPr>
          <p:cNvPicPr>
            <a:picLocks noChangeAspect="1"/>
          </p:cNvPicPr>
          <p:nvPr/>
        </p:nvPicPr>
        <p:blipFill rotWithShape="1">
          <a:blip r:embed="rId3"/>
          <a:srcRect r="4802"/>
          <a:stretch/>
        </p:blipFill>
        <p:spPr>
          <a:xfrm>
            <a:off x="1107959" y="3392002"/>
            <a:ext cx="3808409" cy="2876550"/>
          </a:xfrm>
          <a:prstGeom prst="rect">
            <a:avLst/>
          </a:prstGeom>
        </p:spPr>
      </p:pic>
      <p:pic>
        <p:nvPicPr>
          <p:cNvPr id="21" name="Picture 20">
            <a:extLst>
              <a:ext uri="{FF2B5EF4-FFF2-40B4-BE49-F238E27FC236}">
                <a16:creationId xmlns:a16="http://schemas.microsoft.com/office/drawing/2014/main" id="{ADC279E3-ECF6-425D-89C3-6E3A78629EB1}"/>
              </a:ext>
            </a:extLst>
          </p:cNvPr>
          <p:cNvPicPr>
            <a:picLocks noChangeAspect="1"/>
          </p:cNvPicPr>
          <p:nvPr/>
        </p:nvPicPr>
        <p:blipFill>
          <a:blip r:embed="rId4"/>
          <a:stretch>
            <a:fillRect/>
          </a:stretch>
        </p:blipFill>
        <p:spPr>
          <a:xfrm>
            <a:off x="6371870" y="3733397"/>
            <a:ext cx="4790200" cy="2254212"/>
          </a:xfrm>
          <a:prstGeom prst="rect">
            <a:avLst/>
          </a:prstGeom>
        </p:spPr>
      </p:pic>
      <p:sp>
        <p:nvSpPr>
          <p:cNvPr id="24" name="Rectangle 23">
            <a:extLst>
              <a:ext uri="{FF2B5EF4-FFF2-40B4-BE49-F238E27FC236}">
                <a16:creationId xmlns:a16="http://schemas.microsoft.com/office/drawing/2014/main" id="{0166F6CA-D5D0-45B7-B42A-1E34E96E93E3}"/>
              </a:ext>
            </a:extLst>
          </p:cNvPr>
          <p:cNvSpPr/>
          <p:nvPr/>
        </p:nvSpPr>
        <p:spPr>
          <a:xfrm>
            <a:off x="1107959" y="3896094"/>
            <a:ext cx="3086956" cy="125565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71FF6AAF-B040-40E3-8085-C418D9633DBB}"/>
              </a:ext>
            </a:extLst>
          </p:cNvPr>
          <p:cNvCxnSpPr>
            <a:cxnSpLocks/>
            <a:stCxn id="24" idx="3"/>
          </p:cNvCxnSpPr>
          <p:nvPr/>
        </p:nvCxnSpPr>
        <p:spPr>
          <a:xfrm flipV="1">
            <a:off x="4194915" y="4336261"/>
            <a:ext cx="2088439" cy="187659"/>
          </a:xfrm>
          <a:prstGeom prst="bentConnector3">
            <a:avLst>
              <a:gd name="adj1" fmla="val 500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Speech Bubble: Rectangle with Corners Rounded 26">
            <a:extLst>
              <a:ext uri="{FF2B5EF4-FFF2-40B4-BE49-F238E27FC236}">
                <a16:creationId xmlns:a16="http://schemas.microsoft.com/office/drawing/2014/main" id="{B97218A1-F107-4964-A879-3AD1372A8CE2}"/>
              </a:ext>
            </a:extLst>
          </p:cNvPr>
          <p:cNvSpPr/>
          <p:nvPr/>
        </p:nvSpPr>
        <p:spPr>
          <a:xfrm>
            <a:off x="9689284" y="2626542"/>
            <a:ext cx="2416029" cy="817669"/>
          </a:xfrm>
          <a:prstGeom prst="wedgeRoundRectCallout">
            <a:avLst>
              <a:gd name="adj1" fmla="val -47222"/>
              <a:gd name="adj2" fmla="val 78915"/>
              <a:gd name="adj3" fmla="val 16667"/>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a:t>Dynamically see detailed breakdown of a selected </a:t>
            </a:r>
            <a:r>
              <a:rPr lang="en-US" sz="1400" err="1"/>
              <a:t>Workset</a:t>
            </a:r>
            <a:r>
              <a:rPr lang="en-US" sz="1400"/>
              <a:t> like this</a:t>
            </a:r>
            <a:endParaRPr lang="en-US" sz="1000"/>
          </a:p>
        </p:txBody>
      </p:sp>
      <p:sp>
        <p:nvSpPr>
          <p:cNvPr id="28" name="Rectangle: Rounded Corners 27">
            <a:extLst>
              <a:ext uri="{FF2B5EF4-FFF2-40B4-BE49-F238E27FC236}">
                <a16:creationId xmlns:a16="http://schemas.microsoft.com/office/drawing/2014/main" id="{3471578F-D3DA-420D-9A13-40771D085C9C}"/>
              </a:ext>
            </a:extLst>
          </p:cNvPr>
          <p:cNvSpPr/>
          <p:nvPr/>
        </p:nvSpPr>
        <p:spPr>
          <a:xfrm>
            <a:off x="2382841" y="6037100"/>
            <a:ext cx="3106291" cy="427646"/>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a:t>From ‘Element Summary’ page</a:t>
            </a:r>
            <a:endParaRPr lang="en-US" sz="1050"/>
          </a:p>
        </p:txBody>
      </p:sp>
      <p:sp>
        <p:nvSpPr>
          <p:cNvPr id="29" name="Rectangle: Rounded Corners 28">
            <a:extLst>
              <a:ext uri="{FF2B5EF4-FFF2-40B4-BE49-F238E27FC236}">
                <a16:creationId xmlns:a16="http://schemas.microsoft.com/office/drawing/2014/main" id="{30E4CE29-0ADB-41CF-B05C-AED32E2884BA}"/>
              </a:ext>
            </a:extLst>
          </p:cNvPr>
          <p:cNvSpPr/>
          <p:nvPr/>
        </p:nvSpPr>
        <p:spPr>
          <a:xfrm>
            <a:off x="6371870" y="6036004"/>
            <a:ext cx="4790200" cy="427646"/>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600"/>
              <a:t>'Hidden’ Drill Through page (‘DT-Example’)</a:t>
            </a:r>
            <a:endParaRPr lang="en-US" sz="1050"/>
          </a:p>
        </p:txBody>
      </p:sp>
      <p:sp>
        <p:nvSpPr>
          <p:cNvPr id="31" name="Rectangle: Rounded Corners 30">
            <a:extLst>
              <a:ext uri="{FF2B5EF4-FFF2-40B4-BE49-F238E27FC236}">
                <a16:creationId xmlns:a16="http://schemas.microsoft.com/office/drawing/2014/main" id="{8AC98CE1-D7B9-4738-9798-FDDBA0861567}"/>
              </a:ext>
            </a:extLst>
          </p:cNvPr>
          <p:cNvSpPr/>
          <p:nvPr/>
        </p:nvSpPr>
        <p:spPr>
          <a:xfrm>
            <a:off x="3012163" y="2878043"/>
            <a:ext cx="2332043" cy="57286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a:t>Right click a </a:t>
            </a:r>
            <a:r>
              <a:rPr lang="en-US" sz="1400" err="1"/>
              <a:t>Workset</a:t>
            </a:r>
            <a:r>
              <a:rPr lang="en-US" sz="1400"/>
              <a:t>, then select ‘Drill Through’</a:t>
            </a:r>
            <a:endParaRPr lang="en-US" sz="1000"/>
          </a:p>
        </p:txBody>
      </p:sp>
      <p:cxnSp>
        <p:nvCxnSpPr>
          <p:cNvPr id="32" name="Connector: Elbow 31">
            <a:extLst>
              <a:ext uri="{FF2B5EF4-FFF2-40B4-BE49-F238E27FC236}">
                <a16:creationId xmlns:a16="http://schemas.microsoft.com/office/drawing/2014/main" id="{1ED061F6-876B-49ED-9A24-BA39AFEE7D57}"/>
              </a:ext>
            </a:extLst>
          </p:cNvPr>
          <p:cNvCxnSpPr>
            <a:cxnSpLocks/>
            <a:stCxn id="31" idx="1"/>
            <a:endCxn id="24" idx="0"/>
          </p:cNvCxnSpPr>
          <p:nvPr/>
        </p:nvCxnSpPr>
        <p:spPr>
          <a:xfrm rot="10800000" flipV="1">
            <a:off x="2651437" y="3164474"/>
            <a:ext cx="360726" cy="731619"/>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76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a:xfrm>
            <a:off x="2546349" y="2299734"/>
            <a:ext cx="8959851" cy="1234773"/>
          </a:xfrm>
        </p:spPr>
        <p:txBody>
          <a:bodyPr/>
          <a:lstStyle/>
          <a:p>
            <a:r>
              <a:rPr lang="en-US"/>
              <a:t>Develop your ROADMAP</a:t>
            </a:r>
          </a:p>
        </p:txBody>
      </p:sp>
      <p:sp>
        <p:nvSpPr>
          <p:cNvPr id="4" name="Rectangle: Rounded Corners 3">
            <a:extLst>
              <a:ext uri="{FF2B5EF4-FFF2-40B4-BE49-F238E27FC236}">
                <a16:creationId xmlns:a16="http://schemas.microsoft.com/office/drawing/2014/main" id="{A9E1A980-DA6B-418E-8F91-9A0C4A2CA4A3}"/>
              </a:ext>
            </a:extLst>
          </p:cNvPr>
          <p:cNvSpPr/>
          <p:nvPr/>
        </p:nvSpPr>
        <p:spPr>
          <a:xfrm>
            <a:off x="10650309" y="273651"/>
            <a:ext cx="1332787" cy="123477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5" name="Group 4">
            <a:extLst>
              <a:ext uri="{FF2B5EF4-FFF2-40B4-BE49-F238E27FC236}">
                <a16:creationId xmlns:a16="http://schemas.microsoft.com/office/drawing/2014/main" id="{1673FDA1-8AD2-4BF0-AABD-47DEF35CC9C0}"/>
              </a:ext>
            </a:extLst>
          </p:cNvPr>
          <p:cNvGrpSpPr/>
          <p:nvPr/>
        </p:nvGrpSpPr>
        <p:grpSpPr>
          <a:xfrm>
            <a:off x="5208122" y="445777"/>
            <a:ext cx="2296518" cy="966924"/>
            <a:chOff x="4666628" y="1743525"/>
            <a:chExt cx="2111001" cy="888814"/>
          </a:xfrm>
        </p:grpSpPr>
        <p:pic>
          <p:nvPicPr>
            <p:cNvPr id="6" name="Picture 5" descr="Icon&#10;&#10;Description automatically generated">
              <a:extLst>
                <a:ext uri="{FF2B5EF4-FFF2-40B4-BE49-F238E27FC236}">
                  <a16:creationId xmlns:a16="http://schemas.microsoft.com/office/drawing/2014/main" id="{1A614565-90F0-4FA2-B473-0B7460D3C6D7}"/>
                </a:ext>
              </a:extLst>
            </p:cNvPr>
            <p:cNvPicPr>
              <a:picLocks noChangeAspect="1"/>
            </p:cNvPicPr>
            <p:nvPr/>
          </p:nvPicPr>
          <p:blipFill>
            <a:blip r:embed="rId3"/>
            <a:stretch>
              <a:fillRect/>
            </a:stretch>
          </p:blipFill>
          <p:spPr>
            <a:xfrm>
              <a:off x="5211499" y="1743525"/>
              <a:ext cx="888814" cy="888814"/>
            </a:xfrm>
            <a:prstGeom prst="rect">
              <a:avLst/>
            </a:prstGeom>
          </p:spPr>
        </p:pic>
        <p:sp>
          <p:nvSpPr>
            <p:cNvPr id="8" name="TextBox 7">
              <a:extLst>
                <a:ext uri="{FF2B5EF4-FFF2-40B4-BE49-F238E27FC236}">
                  <a16:creationId xmlns:a16="http://schemas.microsoft.com/office/drawing/2014/main" id="{CC4E2C88-A610-4058-8EF7-4034A6E62F88}"/>
                </a:ext>
              </a:extLst>
            </p:cNvPr>
            <p:cNvSpPr txBox="1"/>
            <p:nvPr/>
          </p:nvSpPr>
          <p:spPr>
            <a:xfrm>
              <a:off x="6034259" y="1743525"/>
              <a:ext cx="743370"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9" name="Arrow: Right 8">
              <a:extLst>
                <a:ext uri="{FF2B5EF4-FFF2-40B4-BE49-F238E27FC236}">
                  <a16:creationId xmlns:a16="http://schemas.microsoft.com/office/drawing/2014/main" id="{D1EDF2AE-6E5C-471A-96D7-17A1CF99B0AE}"/>
                </a:ext>
              </a:extLst>
            </p:cNvPr>
            <p:cNvSpPr/>
            <p:nvPr/>
          </p:nvSpPr>
          <p:spPr>
            <a:xfrm>
              <a:off x="4666628" y="2072050"/>
              <a:ext cx="510851" cy="171450"/>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84C47FD-9EA7-4B62-9BE3-9E11759677EF}"/>
              </a:ext>
            </a:extLst>
          </p:cNvPr>
          <p:cNvGrpSpPr/>
          <p:nvPr/>
        </p:nvGrpSpPr>
        <p:grpSpPr>
          <a:xfrm>
            <a:off x="10872171" y="466502"/>
            <a:ext cx="914400" cy="914400"/>
            <a:chOff x="10770624" y="368279"/>
            <a:chExt cx="1134096" cy="1134096"/>
          </a:xfrm>
        </p:grpSpPr>
        <p:sp>
          <p:nvSpPr>
            <p:cNvPr id="3" name="Oval 2">
              <a:extLst>
                <a:ext uri="{FF2B5EF4-FFF2-40B4-BE49-F238E27FC236}">
                  <a16:creationId xmlns:a16="http://schemas.microsoft.com/office/drawing/2014/main" id="{BA41CB13-0B96-4CCE-9C56-6B85A30B2256}"/>
                </a:ext>
              </a:extLst>
            </p:cNvPr>
            <p:cNvSpPr/>
            <p:nvPr/>
          </p:nvSpPr>
          <p:spPr>
            <a:xfrm>
              <a:off x="10770624" y="368279"/>
              <a:ext cx="1134096" cy="1134096"/>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Graphic 9" descr="Lightbulb and gear with solid fill">
              <a:extLst>
                <a:ext uri="{FF2B5EF4-FFF2-40B4-BE49-F238E27FC236}">
                  <a16:creationId xmlns:a16="http://schemas.microsoft.com/office/drawing/2014/main" id="{AC3491CB-A004-4A3D-9548-C9E129C75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0293" y="437948"/>
              <a:ext cx="994758" cy="994758"/>
            </a:xfrm>
            <a:prstGeom prst="rect">
              <a:avLst/>
            </a:prstGeom>
          </p:spPr>
        </p:pic>
      </p:grpSp>
      <p:pic>
        <p:nvPicPr>
          <p:cNvPr id="11" name="Picture 10" descr="Icon&#10;&#10;Description automatically generated">
            <a:extLst>
              <a:ext uri="{FF2B5EF4-FFF2-40B4-BE49-F238E27FC236}">
                <a16:creationId xmlns:a16="http://schemas.microsoft.com/office/drawing/2014/main" id="{4CB2E688-1D2F-4381-B08D-0576C6577248}"/>
              </a:ext>
            </a:extLst>
          </p:cNvPr>
          <p:cNvPicPr>
            <a:picLocks noChangeAspect="1"/>
          </p:cNvPicPr>
          <p:nvPr/>
        </p:nvPicPr>
        <p:blipFill>
          <a:blip r:embed="rId6"/>
          <a:stretch>
            <a:fillRect/>
          </a:stretch>
        </p:blipFill>
        <p:spPr>
          <a:xfrm>
            <a:off x="569892" y="397890"/>
            <a:ext cx="1074874" cy="1074874"/>
          </a:xfrm>
          <a:prstGeom prst="rect">
            <a:avLst/>
          </a:prstGeom>
        </p:spPr>
      </p:pic>
      <p:pic>
        <p:nvPicPr>
          <p:cNvPr id="12" name="Picture 11" descr="Icon&#10;&#10;Description automatically generated">
            <a:extLst>
              <a:ext uri="{FF2B5EF4-FFF2-40B4-BE49-F238E27FC236}">
                <a16:creationId xmlns:a16="http://schemas.microsoft.com/office/drawing/2014/main" id="{112AEBEF-0472-4972-9E41-7AC19F706D57}"/>
              </a:ext>
            </a:extLst>
          </p:cNvPr>
          <p:cNvPicPr>
            <a:picLocks noChangeAspect="1"/>
          </p:cNvPicPr>
          <p:nvPr/>
        </p:nvPicPr>
        <p:blipFill>
          <a:blip r:embed="rId7"/>
          <a:stretch>
            <a:fillRect/>
          </a:stretch>
        </p:blipFill>
        <p:spPr>
          <a:xfrm>
            <a:off x="2399335" y="434705"/>
            <a:ext cx="977995" cy="977995"/>
          </a:xfrm>
          <a:prstGeom prst="rect">
            <a:avLst/>
          </a:prstGeom>
        </p:spPr>
      </p:pic>
      <p:grpSp>
        <p:nvGrpSpPr>
          <p:cNvPr id="13" name="Group 12">
            <a:extLst>
              <a:ext uri="{FF2B5EF4-FFF2-40B4-BE49-F238E27FC236}">
                <a16:creationId xmlns:a16="http://schemas.microsoft.com/office/drawing/2014/main" id="{6B8CE9EB-CD83-4B9A-8D00-5FFD4B316583}"/>
              </a:ext>
            </a:extLst>
          </p:cNvPr>
          <p:cNvGrpSpPr/>
          <p:nvPr/>
        </p:nvGrpSpPr>
        <p:grpSpPr>
          <a:xfrm>
            <a:off x="4031303" y="355139"/>
            <a:ext cx="1245449" cy="1124303"/>
            <a:chOff x="4013464" y="4955648"/>
            <a:chExt cx="1144839" cy="1033480"/>
          </a:xfrm>
        </p:grpSpPr>
        <p:pic>
          <p:nvPicPr>
            <p:cNvPr id="14" name="Picture 2" descr="Json-file Icons - SVG and PNG Json-file Icons | Noun Project">
              <a:extLst>
                <a:ext uri="{FF2B5EF4-FFF2-40B4-BE49-F238E27FC236}">
                  <a16:creationId xmlns:a16="http://schemas.microsoft.com/office/drawing/2014/main" id="{9327673A-7A03-4B78-8502-6E1C9060B0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3464" y="4955648"/>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A307B8F-108E-4274-BB76-CC22493C1A07}"/>
                </a:ext>
              </a:extLst>
            </p:cNvPr>
            <p:cNvSpPr txBox="1"/>
            <p:nvPr/>
          </p:nvSpPr>
          <p:spPr>
            <a:xfrm>
              <a:off x="4839216" y="4978071"/>
              <a:ext cx="319087" cy="309562"/>
            </a:xfrm>
            <a:prstGeom prst="rect">
              <a:avLst/>
            </a:prstGeom>
            <a:noFill/>
          </p:spPr>
          <p:txBody>
            <a:bodyPr wrap="none" lIns="0" tIns="0" rIns="0" bIns="0" rtlCol="0">
              <a:noAutofit/>
            </a:bodyPr>
            <a:lstStyle/>
            <a:p>
              <a:pPr algn="l"/>
              <a:r>
                <a:rPr lang="en-US" b="1">
                  <a:solidFill>
                    <a:schemeClr val="accent2"/>
                  </a:solidFill>
                </a:rPr>
                <a:t>x5</a:t>
              </a:r>
            </a:p>
          </p:txBody>
        </p:sp>
      </p:grpSp>
      <p:sp>
        <p:nvSpPr>
          <p:cNvPr id="16" name="Arrow: Right 15">
            <a:extLst>
              <a:ext uri="{FF2B5EF4-FFF2-40B4-BE49-F238E27FC236}">
                <a16:creationId xmlns:a16="http://schemas.microsoft.com/office/drawing/2014/main" id="{CDB2A3D9-31DC-43B9-A0CE-FBCDE2B80806}"/>
              </a:ext>
            </a:extLst>
          </p:cNvPr>
          <p:cNvSpPr/>
          <p:nvPr/>
        </p:nvSpPr>
        <p:spPr>
          <a:xfrm>
            <a:off x="348990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1F3A824-C4FF-4385-BF32-8C50630AE119}"/>
              </a:ext>
            </a:extLst>
          </p:cNvPr>
          <p:cNvSpPr/>
          <p:nvPr/>
        </p:nvSpPr>
        <p:spPr>
          <a:xfrm>
            <a:off x="1708942" y="643931"/>
            <a:ext cx="505003" cy="505003"/>
          </a:xfrm>
          <a:prstGeom prst="mathPlus">
            <a:avLst>
              <a:gd name="adj1" fmla="val 15313"/>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327B9352-1FAC-45F9-A941-5CD644614657}"/>
              </a:ext>
            </a:extLst>
          </p:cNvPr>
          <p:cNvPicPr>
            <a:picLocks noChangeAspect="1"/>
          </p:cNvPicPr>
          <p:nvPr/>
        </p:nvPicPr>
        <p:blipFill>
          <a:blip r:embed="rId3"/>
          <a:stretch>
            <a:fillRect/>
          </a:stretch>
        </p:blipFill>
        <p:spPr>
          <a:xfrm>
            <a:off x="8225593" y="445777"/>
            <a:ext cx="966924" cy="966924"/>
          </a:xfrm>
          <a:prstGeom prst="rect">
            <a:avLst/>
          </a:prstGeom>
        </p:spPr>
      </p:pic>
      <p:sp>
        <p:nvSpPr>
          <p:cNvPr id="19" name="TextBox 18">
            <a:extLst>
              <a:ext uri="{FF2B5EF4-FFF2-40B4-BE49-F238E27FC236}">
                <a16:creationId xmlns:a16="http://schemas.microsoft.com/office/drawing/2014/main" id="{E053FEC9-9071-4E5E-AD25-7CC710C1FBF7}"/>
              </a:ext>
            </a:extLst>
          </p:cNvPr>
          <p:cNvSpPr txBox="1"/>
          <p:nvPr/>
        </p:nvSpPr>
        <p:spPr>
          <a:xfrm>
            <a:off x="9120610" y="445777"/>
            <a:ext cx="754997" cy="435631"/>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REPORT </a:t>
            </a:r>
            <a:br>
              <a:rPr lang="en-US" sz="1050" b="1">
                <a:solidFill>
                  <a:schemeClr val="bg1"/>
                </a:solidFill>
              </a:rPr>
            </a:br>
            <a:r>
              <a:rPr lang="en-US" sz="1050" b="1">
                <a:solidFill>
                  <a:schemeClr val="bg1"/>
                </a:solidFill>
              </a:rPr>
              <a:t>EDITOR</a:t>
            </a:r>
          </a:p>
        </p:txBody>
      </p:sp>
      <p:sp>
        <p:nvSpPr>
          <p:cNvPr id="20" name="Arrow: Right 19">
            <a:extLst>
              <a:ext uri="{FF2B5EF4-FFF2-40B4-BE49-F238E27FC236}">
                <a16:creationId xmlns:a16="http://schemas.microsoft.com/office/drawing/2014/main" id="{0F3F0A76-B30A-44BB-9AD0-7C6D9F56103D}"/>
              </a:ext>
            </a:extLst>
          </p:cNvPr>
          <p:cNvSpPr/>
          <p:nvPr/>
        </p:nvSpPr>
        <p:spPr>
          <a:xfrm>
            <a:off x="7663537"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94E19F-20B8-42DD-9848-A2522A5C9A91}"/>
              </a:ext>
            </a:extLst>
          </p:cNvPr>
          <p:cNvSpPr/>
          <p:nvPr/>
        </p:nvSpPr>
        <p:spPr>
          <a:xfrm>
            <a:off x="10087534" y="803174"/>
            <a:ext cx="555745" cy="186517"/>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564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Consider the opportunity costs of your deployment</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Advantages and limitations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53</a:t>
            </a:fld>
            <a:endParaRPr lang="en-US"/>
          </a:p>
        </p:txBody>
      </p:sp>
      <p:sp>
        <p:nvSpPr>
          <p:cNvPr id="10" name="Rectangle 9">
            <a:extLst>
              <a:ext uri="{FF2B5EF4-FFF2-40B4-BE49-F238E27FC236}">
                <a16:creationId xmlns:a16="http://schemas.microsoft.com/office/drawing/2014/main" id="{FD218AB5-2AED-4E32-BA4F-C19192549619}"/>
              </a:ext>
            </a:extLst>
          </p:cNvPr>
          <p:cNvSpPr/>
          <p:nvPr/>
        </p:nvSpPr>
        <p:spPr>
          <a:xfrm>
            <a:off x="7514170" y="1724386"/>
            <a:ext cx="4365922" cy="457200"/>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Limitations</a:t>
            </a:r>
          </a:p>
        </p:txBody>
      </p:sp>
      <p:sp>
        <p:nvSpPr>
          <p:cNvPr id="11" name="Rectangle 10">
            <a:extLst>
              <a:ext uri="{FF2B5EF4-FFF2-40B4-BE49-F238E27FC236}">
                <a16:creationId xmlns:a16="http://schemas.microsoft.com/office/drawing/2014/main" id="{7BB6CE91-ACC3-4AB2-AE96-ADEC13CDE80D}"/>
              </a:ext>
            </a:extLst>
          </p:cNvPr>
          <p:cNvSpPr/>
          <p:nvPr/>
        </p:nvSpPr>
        <p:spPr>
          <a:xfrm>
            <a:off x="2770743" y="1724386"/>
            <a:ext cx="4619957" cy="45720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Advantages</a:t>
            </a:r>
          </a:p>
        </p:txBody>
      </p:sp>
      <p:sp>
        <p:nvSpPr>
          <p:cNvPr id="13" name="Rectangle: Rounded Corners 12">
            <a:extLst>
              <a:ext uri="{FF2B5EF4-FFF2-40B4-BE49-F238E27FC236}">
                <a16:creationId xmlns:a16="http://schemas.microsoft.com/office/drawing/2014/main" id="{780D7AC4-9C24-4BBC-A403-9A876FAEE7E5}"/>
              </a:ext>
            </a:extLst>
          </p:cNvPr>
          <p:cNvSpPr/>
          <p:nvPr/>
        </p:nvSpPr>
        <p:spPr>
          <a:xfrm>
            <a:off x="7514170" y="3557169"/>
            <a:ext cx="4365922" cy="1238828"/>
          </a:xfrm>
          <a:prstGeom prst="rect">
            <a:avLst/>
          </a:prstGeom>
          <a:solidFill>
            <a:schemeClr val="tx1">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No publishing, collaboration features</a:t>
            </a:r>
          </a:p>
          <a:p>
            <a:pPr marL="285750" indent="-285750">
              <a:buFont typeface="Arial" panose="020B0604020202020204" pitchFamily="34" charset="0"/>
              <a:buChar char="•"/>
            </a:pPr>
            <a:r>
              <a:rPr lang="en-US" sz="1400"/>
              <a:t>Does not leverage best features of </a:t>
            </a:r>
            <a:r>
              <a:rPr lang="en-US" sz="1400" err="1"/>
              <a:t>Sharepoint</a:t>
            </a:r>
            <a:endParaRPr lang="en-US" sz="1400"/>
          </a:p>
          <a:p>
            <a:pPr marL="285750" indent="-285750">
              <a:buFont typeface="Arial" panose="020B0604020202020204" pitchFamily="34" charset="0"/>
              <a:buChar char="•"/>
            </a:pPr>
            <a:r>
              <a:rPr lang="en-US" sz="1400"/>
              <a:t>Sub-optimal workflow for end users, who must refresh data each time (takes time to re-calculate)</a:t>
            </a:r>
          </a:p>
        </p:txBody>
      </p:sp>
      <p:sp>
        <p:nvSpPr>
          <p:cNvPr id="18" name="Rectangle 17">
            <a:extLst>
              <a:ext uri="{FF2B5EF4-FFF2-40B4-BE49-F238E27FC236}">
                <a16:creationId xmlns:a16="http://schemas.microsoft.com/office/drawing/2014/main" id="{CCD88D46-DE19-4C37-9D9E-0752967B31BD}"/>
              </a:ext>
            </a:extLst>
          </p:cNvPr>
          <p:cNvSpPr/>
          <p:nvPr/>
        </p:nvSpPr>
        <p:spPr>
          <a:xfrm>
            <a:off x="381000" y="3557167"/>
            <a:ext cx="2263909" cy="1238829"/>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Power BI Desktop (Free Only)</a:t>
            </a:r>
          </a:p>
        </p:txBody>
      </p:sp>
      <p:sp>
        <p:nvSpPr>
          <p:cNvPr id="19" name="Rectangle 18">
            <a:extLst>
              <a:ext uri="{FF2B5EF4-FFF2-40B4-BE49-F238E27FC236}">
                <a16:creationId xmlns:a16="http://schemas.microsoft.com/office/drawing/2014/main" id="{DFC43EE7-C6A3-4C53-A0D3-53DF9DBA9C63}"/>
              </a:ext>
            </a:extLst>
          </p:cNvPr>
          <p:cNvSpPr/>
          <p:nvPr/>
        </p:nvSpPr>
        <p:spPr>
          <a:xfrm>
            <a:off x="380999" y="4866435"/>
            <a:ext cx="2263909" cy="103867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Power BI Pro </a:t>
            </a:r>
            <a:br>
              <a:rPr lang="en-US" sz="1600" b="1"/>
            </a:br>
            <a:r>
              <a:rPr lang="en-US" sz="1600" b="1"/>
              <a:t>(or higher) </a:t>
            </a:r>
          </a:p>
        </p:txBody>
      </p:sp>
      <p:sp>
        <p:nvSpPr>
          <p:cNvPr id="20" name="Rectangle: Rounded Corners 12">
            <a:extLst>
              <a:ext uri="{FF2B5EF4-FFF2-40B4-BE49-F238E27FC236}">
                <a16:creationId xmlns:a16="http://schemas.microsoft.com/office/drawing/2014/main" id="{AD03794C-8F6A-40E0-932E-F7C25EDB29D5}"/>
              </a:ext>
            </a:extLst>
          </p:cNvPr>
          <p:cNvSpPr/>
          <p:nvPr/>
        </p:nvSpPr>
        <p:spPr>
          <a:xfrm>
            <a:off x="7514170" y="4866435"/>
            <a:ext cx="4365922" cy="1038670"/>
          </a:xfrm>
          <a:prstGeom prst="rect">
            <a:avLst/>
          </a:prstGeom>
          <a:solidFill>
            <a:schemeClr val="tx1">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Complex merges cannot be done without Premium level (but there are workarounds!)</a:t>
            </a:r>
          </a:p>
          <a:p>
            <a:pPr marL="285750" indent="-285750">
              <a:buFont typeface="Arial" panose="020B0604020202020204" pitchFamily="34" charset="0"/>
              <a:buChar char="•"/>
            </a:pPr>
            <a:r>
              <a:rPr lang="en-US" sz="1400"/>
              <a:t>JSON files are not centrally managed (no tracking)</a:t>
            </a:r>
          </a:p>
        </p:txBody>
      </p:sp>
      <p:sp>
        <p:nvSpPr>
          <p:cNvPr id="21" name="Rectangle: Rounded Corners 13">
            <a:extLst>
              <a:ext uri="{FF2B5EF4-FFF2-40B4-BE49-F238E27FC236}">
                <a16:creationId xmlns:a16="http://schemas.microsoft.com/office/drawing/2014/main" id="{A7E595F2-BC47-472B-87DB-0B234D1A773F}"/>
              </a:ext>
            </a:extLst>
          </p:cNvPr>
          <p:cNvSpPr/>
          <p:nvPr/>
        </p:nvSpPr>
        <p:spPr>
          <a:xfrm>
            <a:off x="2770743" y="4866435"/>
            <a:ext cx="4619957" cy="1038670"/>
          </a:xfrm>
          <a:prstGeom prst="rect">
            <a:avLst/>
          </a:prstGeom>
          <a:solidFill>
            <a:schemeClr val="accent2">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Web-based platform, centralized sharing</a:t>
            </a:r>
          </a:p>
          <a:p>
            <a:pPr marL="285750" indent="-285750">
              <a:buFont typeface="Arial" panose="020B0604020202020204" pitchFamily="34" charset="0"/>
              <a:buChar char="•"/>
            </a:pPr>
            <a:r>
              <a:rPr lang="en-US" sz="1400"/>
              <a:t>Dataflows + scheduled refreshes</a:t>
            </a:r>
          </a:p>
          <a:p>
            <a:pPr marL="285750" indent="-285750">
              <a:buFont typeface="Arial" panose="020B0604020202020204" pitchFamily="34" charset="0"/>
              <a:buChar char="•"/>
            </a:pPr>
            <a:r>
              <a:rPr lang="en-US" sz="1400"/>
              <a:t>Collaboration: Publishing, Teams integration</a:t>
            </a:r>
          </a:p>
          <a:p>
            <a:pPr marL="285750" indent="-285750">
              <a:buFont typeface="Arial" panose="020B0604020202020204" pitchFamily="34" charset="0"/>
              <a:buChar char="•"/>
            </a:pPr>
            <a:r>
              <a:rPr lang="en-US" sz="1400"/>
              <a:t>Row-based security, incremental refresh</a:t>
            </a:r>
          </a:p>
        </p:txBody>
      </p:sp>
      <p:sp>
        <p:nvSpPr>
          <p:cNvPr id="22" name="Rectangle 21">
            <a:extLst>
              <a:ext uri="{FF2B5EF4-FFF2-40B4-BE49-F238E27FC236}">
                <a16:creationId xmlns:a16="http://schemas.microsoft.com/office/drawing/2014/main" id="{52FD38FD-1BFB-492A-9B2C-D3E72A065F32}"/>
              </a:ext>
            </a:extLst>
          </p:cNvPr>
          <p:cNvSpPr/>
          <p:nvPr/>
        </p:nvSpPr>
        <p:spPr>
          <a:xfrm>
            <a:off x="380999" y="2247900"/>
            <a:ext cx="2263909" cy="1238828"/>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General Points</a:t>
            </a:r>
          </a:p>
        </p:txBody>
      </p:sp>
      <p:sp>
        <p:nvSpPr>
          <p:cNvPr id="23" name="Rectangle: Rounded Corners 12">
            <a:extLst>
              <a:ext uri="{FF2B5EF4-FFF2-40B4-BE49-F238E27FC236}">
                <a16:creationId xmlns:a16="http://schemas.microsoft.com/office/drawing/2014/main" id="{75F20FE5-CD7D-4E35-B2CB-17642D64624E}"/>
              </a:ext>
            </a:extLst>
          </p:cNvPr>
          <p:cNvSpPr/>
          <p:nvPr/>
        </p:nvSpPr>
        <p:spPr>
          <a:xfrm>
            <a:off x="7514170" y="2242181"/>
            <a:ext cx="4365922" cy="1238828"/>
          </a:xfrm>
          <a:prstGeom prst="rect">
            <a:avLst/>
          </a:prstGeom>
          <a:solidFill>
            <a:schemeClr val="tx1">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Cannot fully automate execution of Dynamo yet</a:t>
            </a:r>
          </a:p>
          <a:p>
            <a:pPr marL="285750" indent="-285750">
              <a:buFont typeface="Arial" panose="020B0604020202020204" pitchFamily="34" charset="0"/>
              <a:buChar char="•"/>
            </a:pPr>
            <a:r>
              <a:rPr lang="en-US" sz="1400"/>
              <a:t>Single model snapshot only; no comparison features</a:t>
            </a:r>
          </a:p>
        </p:txBody>
      </p:sp>
      <p:sp>
        <p:nvSpPr>
          <p:cNvPr id="24" name="Rectangle: Rounded Corners 13">
            <a:extLst>
              <a:ext uri="{FF2B5EF4-FFF2-40B4-BE49-F238E27FC236}">
                <a16:creationId xmlns:a16="http://schemas.microsoft.com/office/drawing/2014/main" id="{49341735-C317-4AF9-8A14-6DE2E357C17B}"/>
              </a:ext>
            </a:extLst>
          </p:cNvPr>
          <p:cNvSpPr/>
          <p:nvPr/>
        </p:nvSpPr>
        <p:spPr>
          <a:xfrm>
            <a:off x="2770743" y="2242181"/>
            <a:ext cx="4619957" cy="1238828"/>
          </a:xfrm>
          <a:prstGeom prst="rect">
            <a:avLst/>
          </a:prstGeom>
          <a:solidFill>
            <a:schemeClr val="accent2">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Scripts are self-service, on demand</a:t>
            </a:r>
            <a:br>
              <a:rPr lang="en-US" sz="1400"/>
            </a:br>
            <a:r>
              <a:rPr lang="en-US" sz="1400"/>
              <a:t>Small footprint (JSON files)</a:t>
            </a:r>
          </a:p>
          <a:p>
            <a:pPr marL="285750" indent="-285750">
              <a:buFont typeface="Arial" panose="020B0604020202020204" pitchFamily="34" charset="0"/>
              <a:buChar char="•"/>
            </a:pPr>
            <a:r>
              <a:rPr lang="en-US" sz="1400"/>
              <a:t>Engaging interactive reports, rapid turn-around</a:t>
            </a:r>
          </a:p>
          <a:p>
            <a:pPr marL="285750" indent="-285750">
              <a:buFont typeface="Arial" panose="020B0604020202020204" pitchFamily="34" charset="0"/>
              <a:buChar char="•"/>
            </a:pPr>
            <a:r>
              <a:rPr lang="en-US" sz="1400"/>
              <a:t>Ability to add company-specific user guidance</a:t>
            </a:r>
          </a:p>
          <a:p>
            <a:pPr marL="285750" indent="-285750">
              <a:buFont typeface="Arial" panose="020B0604020202020204" pitchFamily="34" charset="0"/>
              <a:buChar char="•"/>
            </a:pPr>
            <a:r>
              <a:rPr lang="en-US" sz="1400"/>
              <a:t>Minimal focus on data processing</a:t>
            </a:r>
          </a:p>
          <a:p>
            <a:pPr marL="285750" indent="-285750">
              <a:buFont typeface="Arial" panose="020B0604020202020204" pitchFamily="34" charset="0"/>
              <a:buChar char="•"/>
            </a:pPr>
            <a:endParaRPr lang="en-US" sz="1400"/>
          </a:p>
          <a:p>
            <a:endParaRPr lang="en-US" sz="1400"/>
          </a:p>
          <a:p>
            <a:pPr marL="285750" indent="-285750">
              <a:buFont typeface="Arial" panose="020B0604020202020204" pitchFamily="34" charset="0"/>
              <a:buChar char="•"/>
            </a:pPr>
            <a:r>
              <a:rPr lang="en-US" sz="1400"/>
              <a:t>re</a:t>
            </a:r>
          </a:p>
        </p:txBody>
      </p:sp>
      <p:sp>
        <p:nvSpPr>
          <p:cNvPr id="25" name="Rectangle: Rounded Corners 13">
            <a:extLst>
              <a:ext uri="{FF2B5EF4-FFF2-40B4-BE49-F238E27FC236}">
                <a16:creationId xmlns:a16="http://schemas.microsoft.com/office/drawing/2014/main" id="{E1FA95AE-F1AE-4D9A-B51A-05E9E5A5C974}"/>
              </a:ext>
            </a:extLst>
          </p:cNvPr>
          <p:cNvSpPr/>
          <p:nvPr/>
        </p:nvSpPr>
        <p:spPr>
          <a:xfrm>
            <a:off x="2770743" y="3557169"/>
            <a:ext cx="4619957" cy="1238828"/>
          </a:xfrm>
          <a:prstGeom prst="rect">
            <a:avLst/>
          </a:prstGeom>
          <a:solidFill>
            <a:schemeClr val="accent2">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400"/>
              <a:t>Automatic, consistent, repeatable transformations</a:t>
            </a:r>
          </a:p>
          <a:p>
            <a:pPr marL="285750" indent="-285750">
              <a:buFont typeface="Arial" panose="020B0604020202020204" pitchFamily="34" charset="0"/>
              <a:buChar char="•"/>
            </a:pPr>
            <a:r>
              <a:rPr lang="en-US" sz="1400"/>
              <a:t>Source data unmodified by process</a:t>
            </a:r>
          </a:p>
          <a:p>
            <a:pPr marL="285750" indent="-285750">
              <a:buFont typeface="Arial" panose="020B0604020202020204" pitchFamily="34" charset="0"/>
              <a:buChar char="•"/>
            </a:pPr>
            <a:r>
              <a:rPr lang="en-US" sz="1400"/>
              <a:t>Allow users to export filtered data as needed</a:t>
            </a:r>
          </a:p>
          <a:p>
            <a:pPr marL="285750" indent="-285750">
              <a:buFont typeface="Arial" panose="020B0604020202020204" pitchFamily="34" charset="0"/>
              <a:buChar char="•"/>
            </a:pPr>
            <a:r>
              <a:rPr lang="en-US" sz="1400"/>
              <a:t>Incremental development</a:t>
            </a:r>
          </a:p>
        </p:txBody>
      </p:sp>
      <p:sp>
        <p:nvSpPr>
          <p:cNvPr id="26" name="Rectangle 25">
            <a:extLst>
              <a:ext uri="{FF2B5EF4-FFF2-40B4-BE49-F238E27FC236}">
                <a16:creationId xmlns:a16="http://schemas.microsoft.com/office/drawing/2014/main" id="{B58AE004-BEFD-4FA9-AFDE-398B54E841EA}"/>
              </a:ext>
            </a:extLst>
          </p:cNvPr>
          <p:cNvSpPr/>
          <p:nvPr/>
        </p:nvSpPr>
        <p:spPr>
          <a:xfrm>
            <a:off x="1090428" y="5630785"/>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TOPICS</a:t>
            </a:r>
            <a:endParaRPr lang="en-US" sz="1100" b="1">
              <a:solidFill>
                <a:schemeClr val="bg1"/>
              </a:solidFill>
            </a:endParaRPr>
          </a:p>
        </p:txBody>
      </p:sp>
    </p:spTree>
    <p:extLst>
      <p:ext uri="{BB962C8B-B14F-4D97-AF65-F5344CB8AC3E}">
        <p14:creationId xmlns:p14="http://schemas.microsoft.com/office/powerpoint/2010/main" val="3368396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799" y="2872878"/>
            <a:ext cx="5303939" cy="3527921"/>
          </a:xfrm>
        </p:spPr>
        <p:txBody>
          <a:bodyPr>
            <a:normAutofit/>
          </a:bodyPr>
          <a:lstStyle/>
          <a:p>
            <a:r>
              <a:rPr lang="en-US" b="1"/>
              <a:t>Develop folder structure and naming system</a:t>
            </a:r>
          </a:p>
          <a:p>
            <a:pPr lvl="1"/>
            <a:r>
              <a:rPr lang="en-US"/>
              <a:t>Allows Power BI to programmatically find JSON files by version, project, model based on path and file name</a:t>
            </a:r>
          </a:p>
          <a:p>
            <a:pPr lvl="1"/>
            <a:r>
              <a:rPr lang="en-US"/>
              <a:t>Date stamp older data (YYYYMMDD)</a:t>
            </a:r>
          </a:p>
          <a:p>
            <a:pPr lvl="1"/>
            <a:r>
              <a:rPr lang="en-US"/>
              <a:t>Separate data from dashboards</a:t>
            </a:r>
          </a:p>
          <a:p>
            <a:pPr lvl="1"/>
            <a:r>
              <a:rPr lang="en-US"/>
              <a:t>Make most current file name consistent</a:t>
            </a:r>
          </a:p>
          <a:p>
            <a:pPr lvl="1"/>
            <a:r>
              <a:rPr lang="en-US"/>
              <a:t>Allows for future expansion</a:t>
            </a:r>
          </a:p>
          <a:p>
            <a:pPr lvl="1"/>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How to repeat this analysis consistently, improve workflow automation</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Structure your files and folders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54</a:t>
            </a:fld>
            <a:endParaRPr lang="en-US"/>
          </a:p>
        </p:txBody>
      </p:sp>
      <p:pic>
        <p:nvPicPr>
          <p:cNvPr id="5" name="Picture 4">
            <a:extLst>
              <a:ext uri="{FF2B5EF4-FFF2-40B4-BE49-F238E27FC236}">
                <a16:creationId xmlns:a16="http://schemas.microsoft.com/office/drawing/2014/main" id="{C389BBF5-DB6C-434A-B61E-3D61904DB6B8}"/>
              </a:ext>
            </a:extLst>
          </p:cNvPr>
          <p:cNvPicPr>
            <a:picLocks noChangeAspect="1"/>
          </p:cNvPicPr>
          <p:nvPr/>
        </p:nvPicPr>
        <p:blipFill>
          <a:blip r:embed="rId3"/>
          <a:stretch>
            <a:fillRect/>
          </a:stretch>
        </p:blipFill>
        <p:spPr>
          <a:xfrm>
            <a:off x="6650062" y="1733782"/>
            <a:ext cx="4593156" cy="4098022"/>
          </a:xfrm>
          <a:prstGeom prst="rect">
            <a:avLst/>
          </a:prstGeom>
        </p:spPr>
      </p:pic>
      <p:sp>
        <p:nvSpPr>
          <p:cNvPr id="14" name="Speech Bubble: Rectangle with Corners Rounded 13">
            <a:extLst>
              <a:ext uri="{FF2B5EF4-FFF2-40B4-BE49-F238E27FC236}">
                <a16:creationId xmlns:a16="http://schemas.microsoft.com/office/drawing/2014/main" id="{A5F5A50B-BE43-4F3F-8C2F-F162808CDFD5}"/>
              </a:ext>
            </a:extLst>
          </p:cNvPr>
          <p:cNvSpPr/>
          <p:nvPr/>
        </p:nvSpPr>
        <p:spPr>
          <a:xfrm>
            <a:off x="6342425" y="6113778"/>
            <a:ext cx="3096606" cy="607697"/>
          </a:xfrm>
          <a:prstGeom prst="wedgeRoundRectCallout">
            <a:avLst>
              <a:gd name="adj1" fmla="val 36600"/>
              <a:gd name="adj2" fmla="val -111437"/>
              <a:gd name="adj3" fmla="val 16667"/>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b="1"/>
              <a:t>{identifier}</a:t>
            </a:r>
            <a:r>
              <a:rPr lang="en-US" sz="1200"/>
              <a:t> should uniquely identify model and project corresponding to JSON file</a:t>
            </a:r>
          </a:p>
        </p:txBody>
      </p:sp>
      <p:sp>
        <p:nvSpPr>
          <p:cNvPr id="15" name="Rectangle: Rounded Corners 14">
            <a:extLst>
              <a:ext uri="{FF2B5EF4-FFF2-40B4-BE49-F238E27FC236}">
                <a16:creationId xmlns:a16="http://schemas.microsoft.com/office/drawing/2014/main" id="{9F375CC1-8CB4-4A8B-9C85-70CDE22BBC32}"/>
              </a:ext>
            </a:extLst>
          </p:cNvPr>
          <p:cNvSpPr/>
          <p:nvPr/>
        </p:nvSpPr>
        <p:spPr>
          <a:xfrm>
            <a:off x="696479" y="1733782"/>
            <a:ext cx="5303939" cy="90600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Why do this?</a:t>
            </a:r>
          </a:p>
          <a:p>
            <a:r>
              <a:rPr lang="en-US" sz="1400"/>
              <a:t>Stronger naming / structure conventions enables tools like Power BI to locate and distinguish JSON files intelligently</a:t>
            </a:r>
            <a:endParaRPr lang="en-US" sz="1000"/>
          </a:p>
        </p:txBody>
      </p:sp>
    </p:spTree>
    <p:extLst>
      <p:ext uri="{BB962C8B-B14F-4D97-AF65-F5344CB8AC3E}">
        <p14:creationId xmlns:p14="http://schemas.microsoft.com/office/powerpoint/2010/main" val="3579513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799" y="2738655"/>
            <a:ext cx="5314619" cy="2265146"/>
          </a:xfrm>
        </p:spPr>
        <p:txBody>
          <a:bodyPr>
            <a:normAutofit/>
          </a:bodyPr>
          <a:lstStyle/>
          <a:p>
            <a:r>
              <a:rPr lang="en-US" b="1"/>
              <a:t>Publish your Dashboard to a workspace</a:t>
            </a:r>
          </a:p>
          <a:p>
            <a:pPr lvl="1">
              <a:spcBef>
                <a:spcPts val="600"/>
              </a:spcBef>
            </a:pPr>
            <a:r>
              <a:rPr lang="en-US"/>
              <a:t>Provide users access to workspace</a:t>
            </a:r>
          </a:p>
          <a:p>
            <a:pPr lvl="1">
              <a:spcBef>
                <a:spcPts val="600"/>
              </a:spcBef>
            </a:pPr>
            <a:r>
              <a:rPr lang="en-US"/>
              <a:t>Provide users persistent link to report </a:t>
            </a:r>
            <a:br>
              <a:rPr lang="en-US"/>
            </a:br>
            <a:r>
              <a:rPr lang="en-US"/>
              <a:t>(or just have users log in to web platform)</a:t>
            </a:r>
          </a:p>
          <a:p>
            <a:pPr lvl="1">
              <a:spcBef>
                <a:spcPts val="600"/>
              </a:spcBef>
            </a:pPr>
            <a:r>
              <a:rPr lang="en-US"/>
              <a:t>Pin Power BI report to Microsoft teams</a:t>
            </a:r>
          </a:p>
          <a:p>
            <a:pPr lvl="1"/>
            <a:endParaRPr lang="en-US"/>
          </a:p>
          <a:p>
            <a:pPr lvl="1"/>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How to repeat this analysis consistently, improve workflow automation</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Publish and Share</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55</a:t>
            </a:fld>
            <a:endParaRPr lang="en-US"/>
          </a:p>
        </p:txBody>
      </p:sp>
      <p:sp>
        <p:nvSpPr>
          <p:cNvPr id="15" name="Rectangle: Rounded Corners 14">
            <a:extLst>
              <a:ext uri="{FF2B5EF4-FFF2-40B4-BE49-F238E27FC236}">
                <a16:creationId xmlns:a16="http://schemas.microsoft.com/office/drawing/2014/main" id="{9F375CC1-8CB4-4A8B-9C85-70CDE22BBC32}"/>
              </a:ext>
            </a:extLst>
          </p:cNvPr>
          <p:cNvSpPr/>
          <p:nvPr/>
        </p:nvSpPr>
        <p:spPr>
          <a:xfrm>
            <a:off x="696479" y="1733782"/>
            <a:ext cx="6174104" cy="841638"/>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Why do this?</a:t>
            </a:r>
          </a:p>
          <a:p>
            <a:r>
              <a:rPr lang="en-US" sz="1400"/>
              <a:t>Publishing and refresh automation are among the most useful features of Pro in terms of workflow efficiency and optimizing the end user experience </a:t>
            </a:r>
            <a:endParaRPr lang="en-US" sz="1000"/>
          </a:p>
        </p:txBody>
      </p:sp>
      <p:sp>
        <p:nvSpPr>
          <p:cNvPr id="11" name="Rectangle: Rounded Corners 10">
            <a:extLst>
              <a:ext uri="{FF2B5EF4-FFF2-40B4-BE49-F238E27FC236}">
                <a16:creationId xmlns:a16="http://schemas.microsoft.com/office/drawing/2014/main" id="{DDEAEB6F-4B6A-482C-89E7-3D3A3CDF1428}"/>
              </a:ext>
            </a:extLst>
          </p:cNvPr>
          <p:cNvSpPr/>
          <p:nvPr/>
        </p:nvSpPr>
        <p:spPr>
          <a:xfrm>
            <a:off x="7969735" y="362977"/>
            <a:ext cx="3783242" cy="606747"/>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a:t>This template is a good example of where the cost of Power BI Pro is justifiable!</a:t>
            </a:r>
            <a:endParaRPr lang="en-US" sz="1000"/>
          </a:p>
        </p:txBody>
      </p:sp>
      <p:pic>
        <p:nvPicPr>
          <p:cNvPr id="12" name="Picture 11">
            <a:extLst>
              <a:ext uri="{FF2B5EF4-FFF2-40B4-BE49-F238E27FC236}">
                <a16:creationId xmlns:a16="http://schemas.microsoft.com/office/drawing/2014/main" id="{9C10A8A1-A6A6-40E3-91CF-8A309549A613}"/>
              </a:ext>
            </a:extLst>
          </p:cNvPr>
          <p:cNvPicPr>
            <a:picLocks noChangeAspect="1"/>
          </p:cNvPicPr>
          <p:nvPr/>
        </p:nvPicPr>
        <p:blipFill>
          <a:blip r:embed="rId3"/>
          <a:stretch>
            <a:fillRect/>
          </a:stretch>
        </p:blipFill>
        <p:spPr>
          <a:xfrm>
            <a:off x="7315582" y="1697288"/>
            <a:ext cx="3783243" cy="1390483"/>
          </a:xfrm>
          <a:prstGeom prst="rect">
            <a:avLst/>
          </a:prstGeom>
        </p:spPr>
      </p:pic>
      <p:pic>
        <p:nvPicPr>
          <p:cNvPr id="14" name="Picture 13">
            <a:extLst>
              <a:ext uri="{FF2B5EF4-FFF2-40B4-BE49-F238E27FC236}">
                <a16:creationId xmlns:a16="http://schemas.microsoft.com/office/drawing/2014/main" id="{866265D6-9BD4-4A9B-BFD1-67EE76AE550C}"/>
              </a:ext>
            </a:extLst>
          </p:cNvPr>
          <p:cNvPicPr>
            <a:picLocks noChangeAspect="1"/>
          </p:cNvPicPr>
          <p:nvPr/>
        </p:nvPicPr>
        <p:blipFill rotWithShape="1">
          <a:blip r:embed="rId4"/>
          <a:srcRect l="23764" b="31722"/>
          <a:stretch/>
        </p:blipFill>
        <p:spPr>
          <a:xfrm>
            <a:off x="6392333" y="3738281"/>
            <a:ext cx="5629743" cy="2848786"/>
          </a:xfrm>
          <a:prstGeom prst="rect">
            <a:avLst/>
          </a:prstGeom>
        </p:spPr>
      </p:pic>
      <p:sp>
        <p:nvSpPr>
          <p:cNvPr id="16" name="Content Placeholder 2">
            <a:extLst>
              <a:ext uri="{FF2B5EF4-FFF2-40B4-BE49-F238E27FC236}">
                <a16:creationId xmlns:a16="http://schemas.microsoft.com/office/drawing/2014/main" id="{534CE6C2-D7D2-4068-9E7A-347DC4040803}"/>
              </a:ext>
            </a:extLst>
          </p:cNvPr>
          <p:cNvSpPr txBox="1">
            <a:spLocks/>
          </p:cNvSpPr>
          <p:nvPr/>
        </p:nvSpPr>
        <p:spPr>
          <a:xfrm>
            <a:off x="685799" y="4700609"/>
            <a:ext cx="4654216" cy="1380692"/>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a:t>Use dataflows, schedule refreshes</a:t>
            </a:r>
          </a:p>
          <a:p>
            <a:pPr lvl="1">
              <a:spcBef>
                <a:spcPts val="600"/>
              </a:spcBef>
            </a:pPr>
            <a:r>
              <a:rPr lang="en-US"/>
              <a:t>Pre-calculates data for dashboards to reduce load time for end users (more efficient)</a:t>
            </a:r>
          </a:p>
          <a:p>
            <a:pPr lvl="1"/>
            <a:endParaRPr lang="en-US"/>
          </a:p>
          <a:p>
            <a:pPr lvl="1"/>
            <a:endParaRPr lang="en-US"/>
          </a:p>
          <a:p>
            <a:pPr lvl="1"/>
            <a:endParaRPr lang="en-US"/>
          </a:p>
        </p:txBody>
      </p:sp>
      <p:sp>
        <p:nvSpPr>
          <p:cNvPr id="17" name="Arrow: Right 16">
            <a:extLst>
              <a:ext uri="{FF2B5EF4-FFF2-40B4-BE49-F238E27FC236}">
                <a16:creationId xmlns:a16="http://schemas.microsoft.com/office/drawing/2014/main" id="{B42618FA-B6FF-4C86-ACEE-41D462625DE9}"/>
              </a:ext>
            </a:extLst>
          </p:cNvPr>
          <p:cNvSpPr/>
          <p:nvPr/>
        </p:nvSpPr>
        <p:spPr>
          <a:xfrm rot="5400000">
            <a:off x="7531693" y="3010071"/>
            <a:ext cx="752970" cy="5763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980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799" y="2817900"/>
            <a:ext cx="5303939" cy="3538450"/>
          </a:xfrm>
        </p:spPr>
        <p:txBody>
          <a:bodyPr>
            <a:normAutofit lnSpcReduction="10000"/>
          </a:bodyPr>
          <a:lstStyle/>
          <a:p>
            <a:r>
              <a:rPr lang="en-US" b="1"/>
              <a:t>Use Power Automate for File Management</a:t>
            </a:r>
          </a:p>
          <a:p>
            <a:pPr lvl="1"/>
            <a:r>
              <a:rPr lang="en-US"/>
              <a:t>Comes with Office 365 if you have it</a:t>
            </a:r>
          </a:p>
          <a:p>
            <a:pPr lvl="1"/>
            <a:r>
              <a:rPr lang="en-US"/>
              <a:t>Now allows connections to offline source (with proper credentials)</a:t>
            </a:r>
          </a:p>
          <a:p>
            <a:pPr lvl="1"/>
            <a:r>
              <a:rPr lang="en-US"/>
              <a:t>Move and rename files based on logic</a:t>
            </a:r>
          </a:p>
          <a:p>
            <a:pPr lvl="1"/>
            <a:r>
              <a:rPr lang="en-US"/>
              <a:t>Could also be done with Task Scheduler and PowerShell if you have the skills!</a:t>
            </a:r>
          </a:p>
          <a:p>
            <a:pPr lvl="1"/>
            <a:r>
              <a:rPr lang="en-US"/>
              <a:t>Can be combined with Microsoft Forms to further automatic intake process</a:t>
            </a:r>
          </a:p>
          <a:p>
            <a:pPr lvl="1"/>
            <a:endParaRPr lang="en-US"/>
          </a:p>
          <a:p>
            <a:pPr lvl="1"/>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How to repeat this analysis consistently, improve workflow automation</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Leverage Power Automate</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56</a:t>
            </a:fld>
            <a:endParaRPr lang="en-US"/>
          </a:p>
        </p:txBody>
      </p:sp>
      <p:sp>
        <p:nvSpPr>
          <p:cNvPr id="15" name="Rectangle: Rounded Corners 14">
            <a:extLst>
              <a:ext uri="{FF2B5EF4-FFF2-40B4-BE49-F238E27FC236}">
                <a16:creationId xmlns:a16="http://schemas.microsoft.com/office/drawing/2014/main" id="{9F375CC1-8CB4-4A8B-9C85-70CDE22BBC32}"/>
              </a:ext>
            </a:extLst>
          </p:cNvPr>
          <p:cNvSpPr/>
          <p:nvPr/>
        </p:nvSpPr>
        <p:spPr>
          <a:xfrm>
            <a:off x="696479" y="1733782"/>
            <a:ext cx="4924145" cy="90600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a:t>Why do this?</a:t>
            </a:r>
          </a:p>
          <a:p>
            <a:r>
              <a:rPr lang="en-US" sz="1400"/>
              <a:t>Save time and reduce clerical reduce errors by automating data transfer and file renaming tasks</a:t>
            </a:r>
            <a:endParaRPr lang="en-US" sz="1000"/>
          </a:p>
        </p:txBody>
      </p:sp>
      <p:sp>
        <p:nvSpPr>
          <p:cNvPr id="10" name="Rectangle 9">
            <a:extLst>
              <a:ext uri="{FF2B5EF4-FFF2-40B4-BE49-F238E27FC236}">
                <a16:creationId xmlns:a16="http://schemas.microsoft.com/office/drawing/2014/main" id="{283F459C-6B4F-47FE-B24C-C711A492AAD0}"/>
              </a:ext>
            </a:extLst>
          </p:cNvPr>
          <p:cNvSpPr/>
          <p:nvPr/>
        </p:nvSpPr>
        <p:spPr>
          <a:xfrm>
            <a:off x="6265881" y="1733782"/>
            <a:ext cx="5556308" cy="333316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342900" indent="-342900">
              <a:buAutoNum type="arabicPeriod"/>
            </a:pPr>
            <a:r>
              <a:rPr lang="en-US" sz="1600" b="1"/>
              <a:t>Create an ‘Incoming’ Folder</a:t>
            </a:r>
          </a:p>
          <a:p>
            <a:pPr marL="342900" indent="-342900">
              <a:buAutoNum type="arabicPeriod"/>
            </a:pPr>
            <a:endParaRPr lang="en-US" sz="1600" b="1"/>
          </a:p>
          <a:p>
            <a:pPr marL="342900" indent="-342900">
              <a:buAutoNum type="arabicPeriod"/>
            </a:pPr>
            <a:r>
              <a:rPr lang="en-US" sz="1600" b="1"/>
              <a:t>Establish a new connection to your folder in Power Automate + validate credentials</a:t>
            </a:r>
          </a:p>
          <a:p>
            <a:pPr marL="342900" indent="-342900">
              <a:buAutoNum type="arabicPeriod"/>
            </a:pPr>
            <a:endParaRPr lang="en-US" sz="1600" b="1"/>
          </a:p>
          <a:p>
            <a:pPr marL="342900" indent="-342900">
              <a:buAutoNum type="arabicPeriod"/>
            </a:pPr>
            <a:r>
              <a:rPr lang="en-US" sz="1600" b="1"/>
              <a:t>Create flow logic (not covered in this slide deck):</a:t>
            </a:r>
          </a:p>
          <a:p>
            <a:endParaRPr lang="en-US" sz="1400"/>
          </a:p>
          <a:p>
            <a:pPr marL="285750" indent="-285750">
              <a:buFont typeface="Arial" panose="020B0604020202020204" pitchFamily="34" charset="0"/>
              <a:buChar char="•"/>
            </a:pPr>
            <a:r>
              <a:rPr lang="en-US" sz="1000">
                <a:latin typeface="Consolas" panose="020B0609020204030204" pitchFamily="49" charset="0"/>
              </a:rPr>
              <a:t>Trigger if new file added to Incoming folder</a:t>
            </a:r>
          </a:p>
          <a:p>
            <a:pPr marL="285750" indent="-285750">
              <a:buFont typeface="Arial" panose="020B0604020202020204" pitchFamily="34" charset="0"/>
              <a:buChar char="•"/>
            </a:pPr>
            <a:r>
              <a:rPr lang="en-US" sz="1000">
                <a:latin typeface="Consolas" panose="020B0609020204030204" pitchFamily="49" charset="0"/>
              </a:rPr>
              <a:t>Check if files exist in destination folder</a:t>
            </a:r>
          </a:p>
          <a:p>
            <a:pPr marL="742950" lvl="1" indent="-285750">
              <a:buFont typeface="Arial" panose="020B0604020202020204" pitchFamily="34" charset="0"/>
              <a:buChar char="•"/>
            </a:pPr>
            <a:r>
              <a:rPr lang="en-US" sz="1000">
                <a:latin typeface="Consolas" panose="020B0609020204030204" pitchFamily="49" charset="0"/>
              </a:rPr>
              <a:t>If files exist</a:t>
            </a:r>
          </a:p>
          <a:p>
            <a:pPr marL="1200150" lvl="2" indent="-285750">
              <a:buFont typeface="Arial" panose="020B0604020202020204" pitchFamily="34" charset="0"/>
              <a:buChar char="•"/>
            </a:pPr>
            <a:r>
              <a:rPr lang="en-US" sz="1000">
                <a:latin typeface="Consolas" panose="020B0609020204030204" pitchFamily="49" charset="0"/>
              </a:rPr>
              <a:t>prefix file name with current date in ISO format (YYYYMMDD)</a:t>
            </a:r>
          </a:p>
          <a:p>
            <a:pPr marL="1200150" lvl="2" indent="-285750">
              <a:buFont typeface="Arial" panose="020B0604020202020204" pitchFamily="34" charset="0"/>
              <a:buChar char="•"/>
            </a:pPr>
            <a:r>
              <a:rPr lang="en-US" sz="1000">
                <a:latin typeface="Consolas" panose="020B0609020204030204" pitchFamily="49" charset="0"/>
              </a:rPr>
              <a:t>Move renamed files to _archive folder</a:t>
            </a:r>
          </a:p>
          <a:p>
            <a:pPr marL="742950" lvl="1" indent="-285750">
              <a:buFont typeface="Arial" panose="020B0604020202020204" pitchFamily="34" charset="0"/>
              <a:buChar char="•"/>
            </a:pPr>
            <a:r>
              <a:rPr lang="en-US" sz="1000">
                <a:latin typeface="Consolas" panose="020B0609020204030204" pitchFamily="49" charset="0"/>
              </a:rPr>
              <a:t>Otherwise</a:t>
            </a:r>
          </a:p>
          <a:p>
            <a:pPr marL="1200150" lvl="2" indent="-285750">
              <a:buFont typeface="Arial" panose="020B0604020202020204" pitchFamily="34" charset="0"/>
              <a:buChar char="•"/>
            </a:pPr>
            <a:r>
              <a:rPr lang="en-US" sz="1000">
                <a:latin typeface="Consolas" panose="020B0609020204030204" pitchFamily="49" charset="0"/>
              </a:rPr>
              <a:t>Move new files from Incoming to destination folder</a:t>
            </a:r>
          </a:p>
          <a:p>
            <a:pPr marL="1200150" lvl="2" indent="-285750">
              <a:buFont typeface="Arial" panose="020B0604020202020204" pitchFamily="34" charset="0"/>
              <a:buChar char="•"/>
            </a:pPr>
            <a:endParaRPr lang="en-US" sz="1000">
              <a:latin typeface="Consolas" panose="020B0609020204030204" pitchFamily="49" charset="0"/>
            </a:endParaRPr>
          </a:p>
          <a:p>
            <a:r>
              <a:rPr lang="en-US" sz="1400" b="1"/>
              <a:t>4. Test flow by dropping off JSON files in Incoming Folder</a:t>
            </a:r>
          </a:p>
        </p:txBody>
      </p:sp>
      <p:sp>
        <p:nvSpPr>
          <p:cNvPr id="11" name="Rectangle 10">
            <a:extLst>
              <a:ext uri="{FF2B5EF4-FFF2-40B4-BE49-F238E27FC236}">
                <a16:creationId xmlns:a16="http://schemas.microsoft.com/office/drawing/2014/main" id="{F2A98AD7-CD6F-476A-8D80-CF4B3A49D6E2}"/>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3559062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10820400" cy="3301417"/>
          </a:xfrm>
        </p:spPr>
        <p:txBody>
          <a:bodyPr/>
          <a:lstStyle/>
          <a:p>
            <a:r>
              <a:rPr lang="en-US" b="1"/>
              <a:t>Allow report to handle multiple snapshots, models</a:t>
            </a:r>
          </a:p>
          <a:p>
            <a:pPr lvl="1"/>
            <a:r>
              <a:rPr lang="en-US"/>
              <a:t>You need more data columns that distinguish which model, which snapshot, and which project</a:t>
            </a:r>
          </a:p>
          <a:p>
            <a:pPr lvl="1"/>
            <a:r>
              <a:rPr lang="en-US"/>
              <a:t>See folder structure recommendations</a:t>
            </a:r>
          </a:p>
          <a:p>
            <a:r>
              <a:rPr lang="en-US" b="1"/>
              <a:t>Key Performance Indices (KPI)</a:t>
            </a:r>
            <a:r>
              <a:rPr lang="en-US"/>
              <a:t> – can we summarize a model’s quality with a single number?</a:t>
            </a:r>
          </a:p>
          <a:p>
            <a:pPr lvl="1"/>
            <a:r>
              <a:rPr lang="en-US"/>
              <a:t>Define thresholds that should cause concern to modeler or BIM manager (e.g. too many line styles? Too many views not on sheets?)</a:t>
            </a:r>
          </a:p>
          <a:p>
            <a:pPr lvl="1"/>
            <a:r>
              <a:rPr lang="en-US"/>
              <a:t>Metric allows you to track model health over time and across projects/models on demand</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What features would be universally beneficial to all users?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FURTHER DEVELOPMENT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57</a:t>
            </a:fld>
            <a:endParaRPr lang="en-US"/>
          </a:p>
        </p:txBody>
      </p:sp>
      <p:sp>
        <p:nvSpPr>
          <p:cNvPr id="8" name="Rectangle 7">
            <a:extLst>
              <a:ext uri="{FF2B5EF4-FFF2-40B4-BE49-F238E27FC236}">
                <a16:creationId xmlns:a16="http://schemas.microsoft.com/office/drawing/2014/main" id="{8904B581-985F-4B31-B08A-A80054C00CEE}"/>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4214321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Your homework</a:t>
            </a:r>
          </a:p>
        </p:txBody>
      </p:sp>
    </p:spTree>
    <p:extLst>
      <p:ext uri="{BB962C8B-B14F-4D97-AF65-F5344CB8AC3E}">
        <p14:creationId xmlns:p14="http://schemas.microsoft.com/office/powerpoint/2010/main" val="2747925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5247788" cy="4381500"/>
          </a:xfrm>
        </p:spPr>
        <p:txBody>
          <a:bodyPr>
            <a:normAutofit fontScale="92500" lnSpcReduction="10000"/>
          </a:bodyPr>
          <a:lstStyle/>
          <a:p>
            <a:r>
              <a:rPr lang="en-US" b="1"/>
              <a:t>Download file from GitHub Repo (see QR code)</a:t>
            </a:r>
          </a:p>
          <a:p>
            <a:pPr lvl="1">
              <a:spcBef>
                <a:spcPts val="0"/>
              </a:spcBef>
            </a:pPr>
            <a:r>
              <a:rPr lang="en-US"/>
              <a:t>Power BI Template</a:t>
            </a:r>
          </a:p>
          <a:p>
            <a:pPr lvl="1">
              <a:spcBef>
                <a:spcPts val="0"/>
              </a:spcBef>
            </a:pPr>
            <a:r>
              <a:rPr lang="en-US"/>
              <a:t>Dynamo Scripts</a:t>
            </a:r>
          </a:p>
          <a:p>
            <a:pPr lvl="1">
              <a:spcBef>
                <a:spcPts val="0"/>
              </a:spcBef>
            </a:pPr>
            <a:r>
              <a:rPr lang="en-US"/>
              <a:t>Additional Resources for Devs</a:t>
            </a:r>
          </a:p>
          <a:p>
            <a:pPr marL="457200" lvl="1" indent="0">
              <a:spcBef>
                <a:spcPts val="0"/>
              </a:spcBef>
              <a:buNone/>
            </a:pPr>
            <a:endParaRPr lang="en-US"/>
          </a:p>
          <a:p>
            <a:pPr>
              <a:spcBef>
                <a:spcPts val="0"/>
              </a:spcBef>
            </a:pPr>
            <a:r>
              <a:rPr lang="en-US" b="1">
                <a:hlinkClick r:id="rId2" action="ppaction://hlinksldjump"/>
              </a:rPr>
              <a:t>Do the Preparation Checklist</a:t>
            </a:r>
            <a:endParaRPr lang="en-US" b="1"/>
          </a:p>
          <a:p>
            <a:r>
              <a:rPr lang="en-US" b="1"/>
              <a:t>Run Dynamo on a model</a:t>
            </a:r>
          </a:p>
          <a:p>
            <a:pPr lvl="1">
              <a:spcBef>
                <a:spcPts val="0"/>
              </a:spcBef>
            </a:pPr>
            <a:r>
              <a:rPr lang="en-US"/>
              <a:t>Save JSON files in a folder</a:t>
            </a:r>
          </a:p>
          <a:p>
            <a:r>
              <a:rPr lang="en-US" b="1"/>
              <a:t>Configure Template</a:t>
            </a:r>
          </a:p>
          <a:p>
            <a:pPr lvl="1">
              <a:spcBef>
                <a:spcPts val="0"/>
              </a:spcBef>
            </a:pPr>
            <a:r>
              <a:rPr lang="en-US"/>
              <a:t>Update parameters to JSON files + path</a:t>
            </a:r>
          </a:p>
          <a:p>
            <a:r>
              <a:rPr lang="en-US" b="1"/>
              <a:t>Refresh Data!</a:t>
            </a:r>
          </a:p>
          <a:p>
            <a:r>
              <a:rPr lang="en-US" b="1"/>
              <a:t>Optional Next Steps</a:t>
            </a:r>
          </a:p>
          <a:p>
            <a:pPr lvl="1">
              <a:spcBef>
                <a:spcPts val="0"/>
              </a:spcBef>
            </a:pPr>
            <a:r>
              <a:rPr lang="en-US"/>
              <a:t>Customize Template</a:t>
            </a:r>
          </a:p>
          <a:p>
            <a:pPr lvl="1">
              <a:spcBef>
                <a:spcPts val="0"/>
              </a:spcBef>
            </a:pPr>
            <a:r>
              <a:rPr lang="en-US"/>
              <a:t>Develop Roadmap</a:t>
            </a:r>
          </a:p>
          <a:p>
            <a:pPr lvl="1"/>
            <a:endParaRPr lang="en-US"/>
          </a:p>
          <a:p>
            <a:pPr marL="457200" lvl="1" indent="0">
              <a:buNone/>
            </a:pPr>
            <a:endParaRPr lang="en-US"/>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Getting started on your own </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Your homework</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59</a:t>
            </a:fld>
            <a:endParaRPr lang="en-US"/>
          </a:p>
        </p:txBody>
      </p:sp>
      <p:pic>
        <p:nvPicPr>
          <p:cNvPr id="8" name="Picture 7" descr="Qr code&#10;&#10;Description automatically generated">
            <a:extLst>
              <a:ext uri="{FF2B5EF4-FFF2-40B4-BE49-F238E27FC236}">
                <a16:creationId xmlns:a16="http://schemas.microsoft.com/office/drawing/2014/main" id="{E0BB6438-E280-4344-8585-B15D4F29494F}"/>
              </a:ext>
            </a:extLst>
          </p:cNvPr>
          <p:cNvPicPr>
            <a:picLocks noChangeAspect="1"/>
          </p:cNvPicPr>
          <p:nvPr/>
        </p:nvPicPr>
        <p:blipFill>
          <a:blip r:embed="rId3"/>
          <a:stretch>
            <a:fillRect/>
          </a:stretch>
        </p:blipFill>
        <p:spPr>
          <a:xfrm>
            <a:off x="7045573" y="136525"/>
            <a:ext cx="4988368" cy="4988368"/>
          </a:xfrm>
          <a:prstGeom prst="rect">
            <a:avLst/>
          </a:prstGeom>
        </p:spPr>
      </p:pic>
      <p:sp>
        <p:nvSpPr>
          <p:cNvPr id="10" name="TextBox 9">
            <a:extLst>
              <a:ext uri="{FF2B5EF4-FFF2-40B4-BE49-F238E27FC236}">
                <a16:creationId xmlns:a16="http://schemas.microsoft.com/office/drawing/2014/main" id="{19B8219B-3356-4000-B35F-6A3DE46E847F}"/>
              </a:ext>
            </a:extLst>
          </p:cNvPr>
          <p:cNvSpPr txBox="1"/>
          <p:nvPr/>
        </p:nvSpPr>
        <p:spPr>
          <a:xfrm>
            <a:off x="7389628" y="4866616"/>
            <a:ext cx="1945758" cy="606639"/>
          </a:xfrm>
          <a:prstGeom prst="rect">
            <a:avLst/>
          </a:prstGeom>
          <a:noFill/>
        </p:spPr>
        <p:txBody>
          <a:bodyPr wrap="square" lIns="0" tIns="0" rIns="0" bIns="0" rtlCol="0">
            <a:noAutofit/>
          </a:bodyPr>
          <a:lstStyle/>
          <a:p>
            <a:pPr algn="l"/>
            <a:r>
              <a:rPr lang="en-US">
                <a:solidFill>
                  <a:schemeClr val="tx1"/>
                </a:solidFill>
                <a:hlinkClick r:id="rId4"/>
              </a:rPr>
              <a:t>GitHub Repo</a:t>
            </a:r>
            <a:endParaRPr lang="en-US">
              <a:solidFill>
                <a:schemeClr val="tx1"/>
              </a:solidFill>
            </a:endParaRPr>
          </a:p>
        </p:txBody>
      </p:sp>
      <p:pic>
        <p:nvPicPr>
          <p:cNvPr id="12" name="Picture 11">
            <a:extLst>
              <a:ext uri="{FF2B5EF4-FFF2-40B4-BE49-F238E27FC236}">
                <a16:creationId xmlns:a16="http://schemas.microsoft.com/office/drawing/2014/main" id="{20741A9B-01FD-49B8-832F-1AB1A9C93F11}"/>
              </a:ext>
            </a:extLst>
          </p:cNvPr>
          <p:cNvPicPr>
            <a:picLocks noChangeAspect="1"/>
          </p:cNvPicPr>
          <p:nvPr/>
        </p:nvPicPr>
        <p:blipFill>
          <a:blip r:embed="rId5"/>
          <a:stretch>
            <a:fillRect/>
          </a:stretch>
        </p:blipFill>
        <p:spPr>
          <a:xfrm>
            <a:off x="7915480" y="5219116"/>
            <a:ext cx="3527922" cy="898220"/>
          </a:xfrm>
          <a:prstGeom prst="rect">
            <a:avLst/>
          </a:prstGeom>
        </p:spPr>
      </p:pic>
      <p:cxnSp>
        <p:nvCxnSpPr>
          <p:cNvPr id="11" name="Connector: Elbow 10">
            <a:extLst>
              <a:ext uri="{FF2B5EF4-FFF2-40B4-BE49-F238E27FC236}">
                <a16:creationId xmlns:a16="http://schemas.microsoft.com/office/drawing/2014/main" id="{82FFCD78-53E1-4403-B9E8-AA82B47C84F7}"/>
              </a:ext>
            </a:extLst>
          </p:cNvPr>
          <p:cNvCxnSpPr>
            <a:cxnSpLocks/>
          </p:cNvCxnSpPr>
          <p:nvPr/>
        </p:nvCxnSpPr>
        <p:spPr>
          <a:xfrm flipV="1">
            <a:off x="5933588" y="1686188"/>
            <a:ext cx="1364834" cy="218113"/>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569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C7F83621-2CB7-4254-88B1-EF21BD08DB8A}"/>
              </a:ext>
            </a:extLst>
          </p:cNvPr>
          <p:cNvSpPr/>
          <p:nvPr/>
        </p:nvSpPr>
        <p:spPr>
          <a:xfrm>
            <a:off x="594027" y="5047498"/>
            <a:ext cx="4586150" cy="1097280"/>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sp>
        <p:nvSpPr>
          <p:cNvPr id="40" name="Content Placeholder 2">
            <a:extLst>
              <a:ext uri="{FF2B5EF4-FFF2-40B4-BE49-F238E27FC236}">
                <a16:creationId xmlns:a16="http://schemas.microsoft.com/office/drawing/2014/main" id="{1621BCC9-E24A-4B31-9777-2B0E4B8E88AE}"/>
              </a:ext>
            </a:extLst>
          </p:cNvPr>
          <p:cNvSpPr>
            <a:spLocks noGrp="1"/>
          </p:cNvSpPr>
          <p:nvPr>
            <p:ph idx="1"/>
          </p:nvPr>
        </p:nvSpPr>
        <p:spPr>
          <a:xfrm>
            <a:off x="4311608" y="6281663"/>
            <a:ext cx="6953360" cy="514497"/>
          </a:xfrm>
          <a:prstGeom prst="wedgeRoundRectCallout">
            <a:avLst>
              <a:gd name="adj1" fmla="val -60461"/>
              <a:gd name="adj2" fmla="val -5337"/>
              <a:gd name="adj3" fmla="val 16667"/>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2500"/>
          </a:bodyPr>
          <a:lstStyle/>
          <a:p>
            <a:pPr marL="0" indent="0" algn="ctr">
              <a:buNone/>
            </a:pPr>
            <a:r>
              <a:rPr lang="en-US" sz="2000"/>
              <a:t>We’re going to make solution available to all of you (via GitHub)!</a:t>
            </a:r>
          </a:p>
        </p:txBody>
      </p:sp>
      <p:sp>
        <p:nvSpPr>
          <p:cNvPr id="44" name="Title 1">
            <a:extLst>
              <a:ext uri="{FF2B5EF4-FFF2-40B4-BE49-F238E27FC236}">
                <a16:creationId xmlns:a16="http://schemas.microsoft.com/office/drawing/2014/main" id="{A5A7971E-48D0-42A7-BA23-1E2681FB7107}"/>
              </a:ext>
            </a:extLst>
          </p:cNvPr>
          <p:cNvSpPr txBox="1">
            <a:spLocks/>
          </p:cNvSpPr>
          <p:nvPr/>
        </p:nvSpPr>
        <p:spPr>
          <a:xfrm>
            <a:off x="685800" y="457200"/>
            <a:ext cx="6882042" cy="57607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kern="1200" cap="all" spc="100" baseline="0">
                <a:solidFill>
                  <a:schemeClr val="tx2"/>
                </a:solidFill>
                <a:latin typeface="+mj-lt"/>
                <a:ea typeface="+mj-ea"/>
                <a:cs typeface="+mj-cs"/>
              </a:defRPr>
            </a:lvl1pPr>
          </a:lstStyle>
          <a:p>
            <a:r>
              <a:rPr lang="en-US"/>
              <a:t>Solution walkthrough</a:t>
            </a:r>
          </a:p>
        </p:txBody>
      </p:sp>
      <p:sp>
        <p:nvSpPr>
          <p:cNvPr id="45" name="Rectangle 44">
            <a:extLst>
              <a:ext uri="{FF2B5EF4-FFF2-40B4-BE49-F238E27FC236}">
                <a16:creationId xmlns:a16="http://schemas.microsoft.com/office/drawing/2014/main" id="{7719B1CA-092A-4178-B250-77DBE31EE6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lide Number Placeholder 5">
            <a:extLst>
              <a:ext uri="{FF2B5EF4-FFF2-40B4-BE49-F238E27FC236}">
                <a16:creationId xmlns:a16="http://schemas.microsoft.com/office/drawing/2014/main" id="{1E177C6D-2C4B-447A-8F27-3B4C8F50F2FD}"/>
              </a:ext>
            </a:extLst>
          </p:cNvPr>
          <p:cNvSpPr>
            <a:spLocks noGrp="1"/>
          </p:cNvSpPr>
          <p:nvPr>
            <p:ph type="sldNum" sz="quarter" idx="12"/>
          </p:nvPr>
        </p:nvSpPr>
        <p:spPr>
          <a:xfrm>
            <a:off x="11162070" y="6356350"/>
            <a:ext cx="344130" cy="365125"/>
          </a:xfrm>
        </p:spPr>
        <p:txBody>
          <a:bodyPr/>
          <a:lstStyle/>
          <a:p>
            <a:fld id="{F98463DB-7B07-6943-80E3-B9A8273C7E22}" type="slidenum">
              <a:rPr lang="en-US" smtClean="0"/>
              <a:pPr/>
              <a:t>6</a:t>
            </a:fld>
            <a:endParaRPr lang="en-US"/>
          </a:p>
        </p:txBody>
      </p:sp>
      <p:pic>
        <p:nvPicPr>
          <p:cNvPr id="53" name="Picture 52" descr="Icon&#10;&#10;Description automatically generated">
            <a:extLst>
              <a:ext uri="{FF2B5EF4-FFF2-40B4-BE49-F238E27FC236}">
                <a16:creationId xmlns:a16="http://schemas.microsoft.com/office/drawing/2014/main" id="{A5F10AB3-7667-4DFC-AA36-21556F769B0A}"/>
              </a:ext>
            </a:extLst>
          </p:cNvPr>
          <p:cNvPicPr>
            <a:picLocks noChangeAspect="1"/>
          </p:cNvPicPr>
          <p:nvPr/>
        </p:nvPicPr>
        <p:blipFill>
          <a:blip r:embed="rId3"/>
          <a:stretch>
            <a:fillRect/>
          </a:stretch>
        </p:blipFill>
        <p:spPr>
          <a:xfrm>
            <a:off x="730130" y="1468472"/>
            <a:ext cx="988044" cy="988044"/>
          </a:xfrm>
          <a:prstGeom prst="rect">
            <a:avLst/>
          </a:prstGeom>
        </p:spPr>
      </p:pic>
      <p:pic>
        <p:nvPicPr>
          <p:cNvPr id="54" name="Picture 53" descr="Icon&#10;&#10;Description automatically generated">
            <a:extLst>
              <a:ext uri="{FF2B5EF4-FFF2-40B4-BE49-F238E27FC236}">
                <a16:creationId xmlns:a16="http://schemas.microsoft.com/office/drawing/2014/main" id="{28620641-9AF0-4F93-B5C1-972C45DFFED7}"/>
              </a:ext>
            </a:extLst>
          </p:cNvPr>
          <p:cNvPicPr>
            <a:picLocks noChangeAspect="1"/>
          </p:cNvPicPr>
          <p:nvPr/>
        </p:nvPicPr>
        <p:blipFill>
          <a:blip r:embed="rId4"/>
          <a:stretch>
            <a:fillRect/>
          </a:stretch>
        </p:blipFill>
        <p:spPr>
          <a:xfrm>
            <a:off x="2411788" y="1490843"/>
            <a:ext cx="898991" cy="898991"/>
          </a:xfrm>
          <a:prstGeom prst="rect">
            <a:avLst/>
          </a:prstGeom>
        </p:spPr>
      </p:pic>
      <p:pic>
        <p:nvPicPr>
          <p:cNvPr id="55" name="Picture 2" descr="Json-file Icons - SVG and PNG Json-file Icons | Noun Project">
            <a:extLst>
              <a:ext uri="{FF2B5EF4-FFF2-40B4-BE49-F238E27FC236}">
                <a16:creationId xmlns:a16="http://schemas.microsoft.com/office/drawing/2014/main" id="{DE311B21-D3FE-4A5D-8B35-D93993C6C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1922" y="1430500"/>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C50E7B04-7772-4D59-8A51-FB62749A1F86}"/>
              </a:ext>
            </a:extLst>
          </p:cNvPr>
          <p:cNvSpPr txBox="1"/>
          <p:nvPr/>
        </p:nvSpPr>
        <p:spPr>
          <a:xfrm>
            <a:off x="4737674" y="1452923"/>
            <a:ext cx="319087" cy="309562"/>
          </a:xfrm>
          <a:prstGeom prst="rect">
            <a:avLst/>
          </a:prstGeom>
          <a:noFill/>
        </p:spPr>
        <p:txBody>
          <a:bodyPr wrap="none" lIns="0" tIns="0" rIns="0" bIns="0" rtlCol="0">
            <a:noAutofit/>
          </a:bodyPr>
          <a:lstStyle/>
          <a:p>
            <a:pPr algn="l"/>
            <a:r>
              <a:rPr lang="en-US" b="1">
                <a:solidFill>
                  <a:schemeClr val="accent2"/>
                </a:solidFill>
              </a:rPr>
              <a:t>x5</a:t>
            </a:r>
          </a:p>
        </p:txBody>
      </p:sp>
      <p:sp>
        <p:nvSpPr>
          <p:cNvPr id="57" name="Arrow: Right 56">
            <a:extLst>
              <a:ext uri="{FF2B5EF4-FFF2-40B4-BE49-F238E27FC236}">
                <a16:creationId xmlns:a16="http://schemas.microsoft.com/office/drawing/2014/main" id="{A3ADBC09-E579-454D-9491-D094366DD109}"/>
              </a:ext>
            </a:extLst>
          </p:cNvPr>
          <p:cNvSpPr/>
          <p:nvPr/>
        </p:nvSpPr>
        <p:spPr>
          <a:xfrm>
            <a:off x="3414259" y="1845722"/>
            <a:ext cx="510851" cy="171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Plus Sign 57">
            <a:extLst>
              <a:ext uri="{FF2B5EF4-FFF2-40B4-BE49-F238E27FC236}">
                <a16:creationId xmlns:a16="http://schemas.microsoft.com/office/drawing/2014/main" id="{6DCD2791-7D4E-43A2-A746-D1F12FFAF8CA}"/>
              </a:ext>
            </a:extLst>
          </p:cNvPr>
          <p:cNvSpPr/>
          <p:nvPr/>
        </p:nvSpPr>
        <p:spPr>
          <a:xfrm>
            <a:off x="1777166" y="1708234"/>
            <a:ext cx="464208" cy="464208"/>
          </a:xfrm>
          <a:prstGeom prst="mathPlus">
            <a:avLst>
              <a:gd name="adj1" fmla="val 153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E1840483-F9EC-4B46-B060-5659A33EB10B}"/>
              </a:ext>
            </a:extLst>
          </p:cNvPr>
          <p:cNvGrpSpPr/>
          <p:nvPr/>
        </p:nvGrpSpPr>
        <p:grpSpPr>
          <a:xfrm>
            <a:off x="594024" y="2615996"/>
            <a:ext cx="4586150" cy="1106696"/>
            <a:chOff x="266976" y="2788975"/>
            <a:chExt cx="4586150" cy="1106696"/>
          </a:xfrm>
        </p:grpSpPr>
        <p:sp>
          <p:nvSpPr>
            <p:cNvPr id="60" name="Rectangle: Rounded Corners 59">
              <a:extLst>
                <a:ext uri="{FF2B5EF4-FFF2-40B4-BE49-F238E27FC236}">
                  <a16:creationId xmlns:a16="http://schemas.microsoft.com/office/drawing/2014/main" id="{6AE2A1A8-67B4-4D43-B620-637DA14032EF}"/>
                </a:ext>
              </a:extLst>
            </p:cNvPr>
            <p:cNvSpPr/>
            <p:nvPr/>
          </p:nvSpPr>
          <p:spPr>
            <a:xfrm>
              <a:off x="266976" y="2788975"/>
              <a:ext cx="4586150" cy="1106696"/>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61" name="Group 60">
              <a:extLst>
                <a:ext uri="{FF2B5EF4-FFF2-40B4-BE49-F238E27FC236}">
                  <a16:creationId xmlns:a16="http://schemas.microsoft.com/office/drawing/2014/main" id="{EADC6FCE-30ED-4CF7-A266-CB6A2F24D2CA}"/>
                </a:ext>
              </a:extLst>
            </p:cNvPr>
            <p:cNvGrpSpPr/>
            <p:nvPr/>
          </p:nvGrpSpPr>
          <p:grpSpPr>
            <a:xfrm>
              <a:off x="696479" y="2825583"/>
              <a:ext cx="3681622" cy="1033480"/>
              <a:chOff x="696479" y="2798391"/>
              <a:chExt cx="3681622" cy="1033480"/>
            </a:xfrm>
          </p:grpSpPr>
          <p:pic>
            <p:nvPicPr>
              <p:cNvPr id="62" name="Picture 61" descr="Icon&#10;&#10;Description automatically generated">
                <a:extLst>
                  <a:ext uri="{FF2B5EF4-FFF2-40B4-BE49-F238E27FC236}">
                    <a16:creationId xmlns:a16="http://schemas.microsoft.com/office/drawing/2014/main" id="{E9D10922-2ACD-4900-BCDB-9F257492D859}"/>
                  </a:ext>
                </a:extLst>
              </p:cNvPr>
              <p:cNvPicPr>
                <a:picLocks noChangeAspect="1"/>
              </p:cNvPicPr>
              <p:nvPr/>
            </p:nvPicPr>
            <p:blipFill>
              <a:blip r:embed="rId6"/>
              <a:stretch>
                <a:fillRect/>
              </a:stretch>
            </p:blipFill>
            <p:spPr>
              <a:xfrm>
                <a:off x="2609623" y="2861813"/>
                <a:ext cx="888814" cy="888814"/>
              </a:xfrm>
              <a:prstGeom prst="rect">
                <a:avLst/>
              </a:prstGeom>
            </p:spPr>
          </p:pic>
          <p:pic>
            <p:nvPicPr>
              <p:cNvPr id="63" name="Picture 2" descr="Json-file Icons - SVG and PNG Json-file Icons | Noun Project">
                <a:extLst>
                  <a:ext uri="{FF2B5EF4-FFF2-40B4-BE49-F238E27FC236}">
                    <a16:creationId xmlns:a16="http://schemas.microsoft.com/office/drawing/2014/main" id="{D594A407-A1B1-4805-9665-9129F81B7F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79" y="2798391"/>
                <a:ext cx="1033480" cy="103348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BF41AB6D-0B50-4D15-A565-7AD89FB60411}"/>
                  </a:ext>
                </a:extLst>
              </p:cNvPr>
              <p:cNvSpPr txBox="1"/>
              <p:nvPr/>
            </p:nvSpPr>
            <p:spPr>
              <a:xfrm>
                <a:off x="3489287" y="2861813"/>
                <a:ext cx="888814"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a:t>
                </a:r>
                <a:br>
                  <a:rPr lang="en-US" sz="1050" b="1">
                    <a:solidFill>
                      <a:schemeClr val="bg1"/>
                    </a:solidFill>
                  </a:rPr>
                </a:br>
                <a:r>
                  <a:rPr lang="en-US" sz="1050" b="1">
                    <a:solidFill>
                      <a:schemeClr val="bg1"/>
                    </a:solidFill>
                  </a:rPr>
                  <a:t>QUERY </a:t>
                </a:r>
                <a:br>
                  <a:rPr lang="en-US" sz="1050" b="1">
                    <a:solidFill>
                      <a:schemeClr val="bg1"/>
                    </a:solidFill>
                  </a:rPr>
                </a:br>
                <a:r>
                  <a:rPr lang="en-US" sz="1050" b="1">
                    <a:solidFill>
                      <a:schemeClr val="bg1"/>
                    </a:solidFill>
                  </a:rPr>
                  <a:t>EDITOR</a:t>
                </a:r>
              </a:p>
            </p:txBody>
          </p:sp>
          <p:sp>
            <p:nvSpPr>
              <p:cNvPr id="65" name="Arrow: Right 64">
                <a:extLst>
                  <a:ext uri="{FF2B5EF4-FFF2-40B4-BE49-F238E27FC236}">
                    <a16:creationId xmlns:a16="http://schemas.microsoft.com/office/drawing/2014/main" id="{760B2C39-B1EE-4477-BB4D-E05BD50251B2}"/>
                  </a:ext>
                </a:extLst>
              </p:cNvPr>
              <p:cNvSpPr/>
              <p:nvPr/>
            </p:nvSpPr>
            <p:spPr>
              <a:xfrm>
                <a:off x="1835136" y="3360659"/>
                <a:ext cx="510851" cy="171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A2A2C33A-96A6-4A6B-B45D-4E9DF8E95935}"/>
              </a:ext>
            </a:extLst>
          </p:cNvPr>
          <p:cNvGrpSpPr/>
          <p:nvPr/>
        </p:nvGrpSpPr>
        <p:grpSpPr>
          <a:xfrm>
            <a:off x="594024" y="3822953"/>
            <a:ext cx="4586150" cy="1097280"/>
            <a:chOff x="266977" y="3933387"/>
            <a:chExt cx="4586150" cy="1097280"/>
          </a:xfrm>
        </p:grpSpPr>
        <p:sp>
          <p:nvSpPr>
            <p:cNvPr id="67" name="Rectangle: Rounded Corners 66">
              <a:extLst>
                <a:ext uri="{FF2B5EF4-FFF2-40B4-BE49-F238E27FC236}">
                  <a16:creationId xmlns:a16="http://schemas.microsoft.com/office/drawing/2014/main" id="{55AB6C72-6A6C-4351-B71C-F5702020A2DD}"/>
                </a:ext>
              </a:extLst>
            </p:cNvPr>
            <p:cNvSpPr/>
            <p:nvPr/>
          </p:nvSpPr>
          <p:spPr>
            <a:xfrm>
              <a:off x="266977" y="3933387"/>
              <a:ext cx="4586150" cy="1097280"/>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pic>
          <p:nvPicPr>
            <p:cNvPr id="68" name="Picture 67" descr="Icon&#10;&#10;Description automatically generated">
              <a:extLst>
                <a:ext uri="{FF2B5EF4-FFF2-40B4-BE49-F238E27FC236}">
                  <a16:creationId xmlns:a16="http://schemas.microsoft.com/office/drawing/2014/main" id="{CE050122-C371-4B88-AAC1-34D1F5A7F208}"/>
                </a:ext>
              </a:extLst>
            </p:cNvPr>
            <p:cNvPicPr>
              <a:picLocks noChangeAspect="1"/>
            </p:cNvPicPr>
            <p:nvPr/>
          </p:nvPicPr>
          <p:blipFill>
            <a:blip r:embed="rId6"/>
            <a:stretch>
              <a:fillRect/>
            </a:stretch>
          </p:blipFill>
          <p:spPr>
            <a:xfrm>
              <a:off x="1449547" y="4062831"/>
              <a:ext cx="888814" cy="888814"/>
            </a:xfrm>
            <a:prstGeom prst="rect">
              <a:avLst/>
            </a:prstGeom>
          </p:spPr>
        </p:pic>
        <p:sp>
          <p:nvSpPr>
            <p:cNvPr id="69" name="TextBox 68">
              <a:extLst>
                <a:ext uri="{FF2B5EF4-FFF2-40B4-BE49-F238E27FC236}">
                  <a16:creationId xmlns:a16="http://schemas.microsoft.com/office/drawing/2014/main" id="{F99E0ACD-4C78-4A42-BC3A-5A886E2AF1A5}"/>
                </a:ext>
              </a:extLst>
            </p:cNvPr>
            <p:cNvSpPr txBox="1"/>
            <p:nvPr/>
          </p:nvSpPr>
          <p:spPr>
            <a:xfrm>
              <a:off x="2270957" y="4077568"/>
              <a:ext cx="1308357" cy="498846"/>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DATA MODEL + </a:t>
              </a:r>
              <a:br>
                <a:rPr lang="en-US" sz="1050" b="1">
                  <a:solidFill>
                    <a:schemeClr val="bg1"/>
                  </a:solidFill>
                </a:rPr>
              </a:br>
              <a:r>
                <a:rPr lang="en-US" sz="1050" b="1">
                  <a:solidFill>
                    <a:schemeClr val="bg1"/>
                  </a:solidFill>
                </a:rPr>
                <a:t>REPORT EDITOR</a:t>
              </a:r>
            </a:p>
          </p:txBody>
        </p:sp>
      </p:grpSp>
      <p:pic>
        <p:nvPicPr>
          <p:cNvPr id="70" name="Graphic 69" descr="Lightbulb and gear with solid fill">
            <a:extLst>
              <a:ext uri="{FF2B5EF4-FFF2-40B4-BE49-F238E27FC236}">
                <a16:creationId xmlns:a16="http://schemas.microsoft.com/office/drawing/2014/main" id="{607A9127-73E7-4D29-B0D5-8DE1CA8388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3605" y="5138938"/>
            <a:ext cx="914400" cy="914400"/>
          </a:xfrm>
          <a:prstGeom prst="rect">
            <a:avLst/>
          </a:prstGeom>
        </p:spPr>
      </p:pic>
      <p:sp>
        <p:nvSpPr>
          <p:cNvPr id="71" name="Rectangle: Rounded Corners 70">
            <a:extLst>
              <a:ext uri="{FF2B5EF4-FFF2-40B4-BE49-F238E27FC236}">
                <a16:creationId xmlns:a16="http://schemas.microsoft.com/office/drawing/2014/main" id="{22C2F605-182E-4BCB-AB10-3852A46BD775}"/>
              </a:ext>
            </a:extLst>
          </p:cNvPr>
          <p:cNvSpPr/>
          <p:nvPr/>
        </p:nvSpPr>
        <p:spPr>
          <a:xfrm>
            <a:off x="5262771" y="1398540"/>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1:</a:t>
            </a:r>
          </a:p>
          <a:p>
            <a:r>
              <a:rPr lang="en-US" sz="1200"/>
              <a:t>Dynamo Scripts -&gt; JSON files</a:t>
            </a:r>
          </a:p>
        </p:txBody>
      </p:sp>
      <p:sp>
        <p:nvSpPr>
          <p:cNvPr id="72" name="Rectangle: Rounded Corners 71">
            <a:extLst>
              <a:ext uri="{FF2B5EF4-FFF2-40B4-BE49-F238E27FC236}">
                <a16:creationId xmlns:a16="http://schemas.microsoft.com/office/drawing/2014/main" id="{E33F3866-2187-4639-8BAA-11C745364E13}"/>
              </a:ext>
            </a:extLst>
          </p:cNvPr>
          <p:cNvSpPr/>
          <p:nvPr/>
        </p:nvSpPr>
        <p:spPr>
          <a:xfrm>
            <a:off x="5262769" y="2623706"/>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2:</a:t>
            </a:r>
          </a:p>
          <a:p>
            <a:r>
              <a:rPr lang="en-US" sz="1200"/>
              <a:t>Update Power BI Template</a:t>
            </a:r>
          </a:p>
          <a:p>
            <a:r>
              <a:rPr lang="en-US" sz="1200"/>
              <a:t>to read JSON files + refresh data</a:t>
            </a:r>
          </a:p>
        </p:txBody>
      </p:sp>
      <p:sp>
        <p:nvSpPr>
          <p:cNvPr id="73" name="Rectangle: Rounded Corners 72">
            <a:extLst>
              <a:ext uri="{FF2B5EF4-FFF2-40B4-BE49-F238E27FC236}">
                <a16:creationId xmlns:a16="http://schemas.microsoft.com/office/drawing/2014/main" id="{E2343921-C041-4FA7-9931-BEA44A523F2A}"/>
              </a:ext>
            </a:extLst>
          </p:cNvPr>
          <p:cNvSpPr/>
          <p:nvPr/>
        </p:nvSpPr>
        <p:spPr>
          <a:xfrm>
            <a:off x="5262769" y="3826300"/>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3:</a:t>
            </a:r>
          </a:p>
          <a:p>
            <a:r>
              <a:rPr lang="en-US" sz="1200"/>
              <a:t>Customize Report for intended end users in Power BI</a:t>
            </a:r>
          </a:p>
        </p:txBody>
      </p:sp>
      <p:sp>
        <p:nvSpPr>
          <p:cNvPr id="74" name="Rectangle: Rounded Corners 73">
            <a:extLst>
              <a:ext uri="{FF2B5EF4-FFF2-40B4-BE49-F238E27FC236}">
                <a16:creationId xmlns:a16="http://schemas.microsoft.com/office/drawing/2014/main" id="{7B2AA30F-ADF9-482E-8A2E-FB59669D79C4}"/>
              </a:ext>
            </a:extLst>
          </p:cNvPr>
          <p:cNvSpPr/>
          <p:nvPr/>
        </p:nvSpPr>
        <p:spPr>
          <a:xfrm>
            <a:off x="5262769" y="5047498"/>
            <a:ext cx="3183713" cy="109728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b="1"/>
              <a:t>TASK 4: (Optional)</a:t>
            </a:r>
          </a:p>
          <a:p>
            <a:r>
              <a:rPr lang="en-US" sz="1200"/>
              <a:t>Improve workflow for repeatability</a:t>
            </a:r>
          </a:p>
        </p:txBody>
      </p:sp>
      <p:pic>
        <p:nvPicPr>
          <p:cNvPr id="75" name="Graphic 74" descr="Workflow with solid fill">
            <a:extLst>
              <a:ext uri="{FF2B5EF4-FFF2-40B4-BE49-F238E27FC236}">
                <a16:creationId xmlns:a16="http://schemas.microsoft.com/office/drawing/2014/main" id="{870A02D9-36AD-4F38-A6CF-449A78FC0E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2541" y="5138938"/>
            <a:ext cx="914400" cy="914400"/>
          </a:xfrm>
          <a:prstGeom prst="rect">
            <a:avLst/>
          </a:prstGeom>
        </p:spPr>
      </p:pic>
      <p:sp>
        <p:nvSpPr>
          <p:cNvPr id="76" name="Rectangle: Rounded Corners 75">
            <a:extLst>
              <a:ext uri="{FF2B5EF4-FFF2-40B4-BE49-F238E27FC236}">
                <a16:creationId xmlns:a16="http://schemas.microsoft.com/office/drawing/2014/main" id="{22363BA9-5577-4EB9-84D2-EA87E678F38A}"/>
              </a:ext>
            </a:extLst>
          </p:cNvPr>
          <p:cNvSpPr/>
          <p:nvPr/>
        </p:nvSpPr>
        <p:spPr>
          <a:xfrm>
            <a:off x="594024" y="1398541"/>
            <a:ext cx="4586150" cy="1095032"/>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sp>
        <p:nvSpPr>
          <p:cNvPr id="77" name="Rectangle 76">
            <a:extLst>
              <a:ext uri="{FF2B5EF4-FFF2-40B4-BE49-F238E27FC236}">
                <a16:creationId xmlns:a16="http://schemas.microsoft.com/office/drawing/2014/main" id="{4C3C73B3-EA7A-4070-81FC-C32766687726}"/>
              </a:ext>
            </a:extLst>
          </p:cNvPr>
          <p:cNvSpPr/>
          <p:nvPr/>
        </p:nvSpPr>
        <p:spPr>
          <a:xfrm>
            <a:off x="8262021" y="1395192"/>
            <a:ext cx="3002947" cy="109838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User manually triggers Dynamo scripts…</a:t>
            </a:r>
          </a:p>
        </p:txBody>
      </p:sp>
      <p:sp>
        <p:nvSpPr>
          <p:cNvPr id="78" name="Rectangle 77">
            <a:extLst>
              <a:ext uri="{FF2B5EF4-FFF2-40B4-BE49-F238E27FC236}">
                <a16:creationId xmlns:a16="http://schemas.microsoft.com/office/drawing/2014/main" id="{F5FD8929-3942-4E90-A161-701661D74A58}"/>
              </a:ext>
            </a:extLst>
          </p:cNvPr>
          <p:cNvSpPr/>
          <p:nvPr/>
        </p:nvSpPr>
        <p:spPr>
          <a:xfrm>
            <a:off x="8262021" y="5044150"/>
            <a:ext cx="3002947" cy="1100628"/>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End users consider opportunities to scale + streamline workflow</a:t>
            </a:r>
          </a:p>
        </p:txBody>
      </p:sp>
      <p:sp>
        <p:nvSpPr>
          <p:cNvPr id="79" name="Rectangle 78">
            <a:extLst>
              <a:ext uri="{FF2B5EF4-FFF2-40B4-BE49-F238E27FC236}">
                <a16:creationId xmlns:a16="http://schemas.microsoft.com/office/drawing/2014/main" id="{8434E4B1-C407-4756-ADD7-42DE266FBCFC}"/>
              </a:ext>
            </a:extLst>
          </p:cNvPr>
          <p:cNvSpPr/>
          <p:nvPr/>
        </p:nvSpPr>
        <p:spPr>
          <a:xfrm>
            <a:off x="8262021" y="2623706"/>
            <a:ext cx="3002947" cy="2296526"/>
          </a:xfrm>
          <a:prstGeom prst="rect">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Power BI Template ingests data automatically!</a:t>
            </a:r>
          </a:p>
        </p:txBody>
      </p:sp>
    </p:spTree>
    <p:extLst>
      <p:ext uri="{BB962C8B-B14F-4D97-AF65-F5344CB8AC3E}">
        <p14:creationId xmlns:p14="http://schemas.microsoft.com/office/powerpoint/2010/main" val="3420469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BC62B6-7B62-43D0-A866-8CB5C5839863}"/>
              </a:ext>
            </a:extLst>
          </p:cNvPr>
          <p:cNvSpPr>
            <a:spLocks noGrp="1"/>
          </p:cNvSpPr>
          <p:nvPr>
            <p:ph idx="1"/>
          </p:nvPr>
        </p:nvSpPr>
        <p:spPr>
          <a:xfrm>
            <a:off x="685800" y="1790700"/>
            <a:ext cx="6461876" cy="4175760"/>
          </a:xfrm>
        </p:spPr>
        <p:txBody>
          <a:bodyPr>
            <a:normAutofit fontScale="92500" lnSpcReduction="10000"/>
          </a:bodyPr>
          <a:lstStyle/>
          <a:p>
            <a:r>
              <a:rPr lang="en-US" b="1"/>
              <a:t>Power BI reports </a:t>
            </a:r>
            <a:r>
              <a:rPr lang="en-US"/>
              <a:t>(where Power BI template is stored)</a:t>
            </a:r>
          </a:p>
          <a:p>
            <a:r>
              <a:rPr lang="en-US" b="1"/>
              <a:t>Power BI Data</a:t>
            </a:r>
          </a:p>
          <a:p>
            <a:pPr lvl="1"/>
            <a:r>
              <a:rPr lang="en-US"/>
              <a:t>Where you should put your JSON files</a:t>
            </a:r>
          </a:p>
          <a:p>
            <a:pPr lvl="1"/>
            <a:r>
              <a:rPr lang="en-US"/>
              <a:t>Includes a sample set to help you start</a:t>
            </a:r>
          </a:p>
          <a:p>
            <a:r>
              <a:rPr lang="en-US" b="1"/>
              <a:t>Sample Models </a:t>
            </a:r>
            <a:r>
              <a:rPr lang="en-US"/>
              <a:t>(Revit model used in demo)</a:t>
            </a:r>
          </a:p>
          <a:p>
            <a:r>
              <a:rPr lang="en-US" b="1"/>
              <a:t>Dynamo Scripts </a:t>
            </a:r>
            <a:r>
              <a:rPr lang="en-US"/>
              <a:t>(Dynamo scripts to be run on Revit models)</a:t>
            </a:r>
            <a:endParaRPr lang="en-US" b="1"/>
          </a:p>
          <a:p>
            <a:r>
              <a:rPr lang="en-US" b="1"/>
              <a:t>Resources</a:t>
            </a:r>
          </a:p>
          <a:p>
            <a:pPr lvl="1"/>
            <a:r>
              <a:rPr lang="en-US"/>
              <a:t>Handouts / Notes</a:t>
            </a:r>
          </a:p>
          <a:p>
            <a:pPr lvl="1"/>
            <a:r>
              <a:rPr lang="en-US"/>
              <a:t>This slide deck</a:t>
            </a:r>
            <a:br>
              <a:rPr lang="en-US"/>
            </a:br>
            <a:endParaRPr lang="en-US"/>
          </a:p>
          <a:p>
            <a:pPr marL="0" indent="0">
              <a:buNone/>
            </a:pPr>
            <a:endParaRPr lang="en-US"/>
          </a:p>
        </p:txBody>
      </p:sp>
      <p:sp>
        <p:nvSpPr>
          <p:cNvPr id="3" name="Slide Number Placeholder 2">
            <a:extLst>
              <a:ext uri="{FF2B5EF4-FFF2-40B4-BE49-F238E27FC236}">
                <a16:creationId xmlns:a16="http://schemas.microsoft.com/office/drawing/2014/main" id="{1306F263-2459-4CAA-A913-067EB87388A1}"/>
              </a:ext>
            </a:extLst>
          </p:cNvPr>
          <p:cNvSpPr>
            <a:spLocks noGrp="1"/>
          </p:cNvSpPr>
          <p:nvPr>
            <p:ph type="sldNum" sz="quarter" idx="12"/>
          </p:nvPr>
        </p:nvSpPr>
        <p:spPr/>
        <p:txBody>
          <a:bodyPr/>
          <a:lstStyle/>
          <a:p>
            <a:fld id="{F98463DB-7B07-6943-80E3-B9A8273C7E22}" type="slidenum">
              <a:rPr lang="en-US" smtClean="0"/>
              <a:pPr/>
              <a:t>60</a:t>
            </a:fld>
            <a:endParaRPr lang="en-US"/>
          </a:p>
        </p:txBody>
      </p:sp>
      <p:sp>
        <p:nvSpPr>
          <p:cNvPr id="4" name="Text Placeholder 3">
            <a:extLst>
              <a:ext uri="{FF2B5EF4-FFF2-40B4-BE49-F238E27FC236}">
                <a16:creationId xmlns:a16="http://schemas.microsoft.com/office/drawing/2014/main" id="{6348F86B-4606-40AC-B534-7E8C9EC735B4}"/>
              </a:ext>
            </a:extLst>
          </p:cNvPr>
          <p:cNvSpPr>
            <a:spLocks noGrp="1"/>
          </p:cNvSpPr>
          <p:nvPr>
            <p:ph type="body" sz="quarter" idx="13"/>
          </p:nvPr>
        </p:nvSpPr>
        <p:spPr/>
        <p:txBody>
          <a:bodyPr/>
          <a:lstStyle/>
          <a:p>
            <a:r>
              <a:rPr lang="en-US"/>
              <a:t>Table of Contents</a:t>
            </a:r>
          </a:p>
        </p:txBody>
      </p:sp>
      <p:sp>
        <p:nvSpPr>
          <p:cNvPr id="5" name="Title 4">
            <a:extLst>
              <a:ext uri="{FF2B5EF4-FFF2-40B4-BE49-F238E27FC236}">
                <a16:creationId xmlns:a16="http://schemas.microsoft.com/office/drawing/2014/main" id="{BC65279C-D9A1-4AAB-A258-CE82A92D9F31}"/>
              </a:ext>
            </a:extLst>
          </p:cNvPr>
          <p:cNvSpPr>
            <a:spLocks noGrp="1"/>
          </p:cNvSpPr>
          <p:nvPr>
            <p:ph type="title"/>
          </p:nvPr>
        </p:nvSpPr>
        <p:spPr/>
        <p:txBody>
          <a:bodyPr/>
          <a:lstStyle/>
          <a:p>
            <a:r>
              <a:rPr lang="en-US"/>
              <a:t>What’s in the GitHub Repo?</a:t>
            </a:r>
          </a:p>
        </p:txBody>
      </p:sp>
    </p:spTree>
    <p:extLst>
      <p:ext uri="{BB962C8B-B14F-4D97-AF65-F5344CB8AC3E}">
        <p14:creationId xmlns:p14="http://schemas.microsoft.com/office/powerpoint/2010/main" val="2196316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2C07-F6DC-D748-AF3A-81418573504A}"/>
              </a:ext>
            </a:extLst>
          </p:cNvPr>
          <p:cNvSpPr>
            <a:spLocks noGrp="1"/>
          </p:cNvSpPr>
          <p:nvPr>
            <p:ph type="title"/>
          </p:nvPr>
        </p:nvSpPr>
        <p:spPr/>
        <p:txBody>
          <a:bodyPr/>
          <a:lstStyle/>
          <a:p>
            <a:r>
              <a:rPr lang="en-US" sz="4000"/>
              <a:t>Thank you</a:t>
            </a:r>
          </a:p>
        </p:txBody>
      </p:sp>
      <p:sp>
        <p:nvSpPr>
          <p:cNvPr id="3" name="Text Placeholder 21">
            <a:extLst>
              <a:ext uri="{FF2B5EF4-FFF2-40B4-BE49-F238E27FC236}">
                <a16:creationId xmlns:a16="http://schemas.microsoft.com/office/drawing/2014/main" id="{16E13ECD-5BE8-6642-9E43-CA2E1A009170}"/>
              </a:ext>
            </a:extLst>
          </p:cNvPr>
          <p:cNvSpPr>
            <a:spLocks noGrp="1"/>
          </p:cNvSpPr>
          <p:nvPr>
            <p:ph type="body" sz="quarter" idx="12"/>
          </p:nvPr>
        </p:nvSpPr>
        <p:spPr>
          <a:xfrm>
            <a:off x="2546349" y="3574675"/>
            <a:ext cx="4313237" cy="1654746"/>
          </a:xfrm>
        </p:spPr>
        <p:txBody>
          <a:bodyPr anchor="t">
            <a:normAutofit/>
          </a:bodyPr>
          <a:lstStyle>
            <a:lvl1pPr marL="0" indent="0">
              <a:lnSpc>
                <a:spcPct val="120000"/>
              </a:lnSpc>
              <a:spcBef>
                <a:spcPts val="0"/>
              </a:spcBef>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a:p>
            <a:pPr lvl="0"/>
            <a:r>
              <a:rPr lang="en-US" err="1"/>
              <a:t>ThorntonTomasetti.com</a:t>
            </a:r>
            <a:endParaRPr lang="en-US"/>
          </a:p>
          <a:p>
            <a:pPr lvl="0"/>
            <a:endParaRPr lang="en-US"/>
          </a:p>
        </p:txBody>
      </p:sp>
    </p:spTree>
    <p:extLst>
      <p:ext uri="{BB962C8B-B14F-4D97-AF65-F5344CB8AC3E}">
        <p14:creationId xmlns:p14="http://schemas.microsoft.com/office/powerpoint/2010/main" val="664058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90B101-F40E-344A-A194-61E5CAD12E65}"/>
              </a:ext>
            </a:extLst>
          </p:cNvPr>
          <p:cNvSpPr/>
          <p:nvPr/>
        </p:nvSpPr>
        <p:spPr>
          <a:xfrm>
            <a:off x="4533900" y="0"/>
            <a:ext cx="7658100" cy="6858000"/>
          </a:xfrm>
          <a:prstGeom prst="rect">
            <a:avLst/>
          </a:prstGeom>
          <a:solidFill>
            <a:schemeClr val="accent1"/>
          </a:solidFill>
        </p:spPr>
        <p:txBody>
          <a:bodyPr wrap="square" lIns="0" tIns="0" rIns="0" bIns="0" numCol="2" spcCol="274320" anchor="ctr">
            <a:noAutofit/>
          </a:bodyPr>
          <a:lstStyle/>
          <a:p>
            <a:pPr>
              <a:spcAft>
                <a:spcPts val="500"/>
              </a:spcAft>
            </a:pPr>
            <a:endParaRPr lang="en-US" cap="all" spc="100">
              <a:solidFill>
                <a:schemeClr val="bg1"/>
              </a:solidFill>
            </a:endParaRPr>
          </a:p>
        </p:txBody>
      </p:sp>
      <p:sp>
        <p:nvSpPr>
          <p:cNvPr id="9" name="Title 8">
            <a:extLst>
              <a:ext uri="{FF2B5EF4-FFF2-40B4-BE49-F238E27FC236}">
                <a16:creationId xmlns:a16="http://schemas.microsoft.com/office/drawing/2014/main" id="{273DC6E7-498C-7C46-8143-358356B3CCD7}"/>
              </a:ext>
            </a:extLst>
          </p:cNvPr>
          <p:cNvSpPr>
            <a:spLocks noGrp="1"/>
          </p:cNvSpPr>
          <p:nvPr>
            <p:ph type="title"/>
          </p:nvPr>
        </p:nvSpPr>
        <p:spPr>
          <a:xfrm>
            <a:off x="660400" y="1056637"/>
            <a:ext cx="3638550" cy="1035983"/>
          </a:xfrm>
        </p:spPr>
        <p:txBody>
          <a:bodyPr/>
          <a:lstStyle/>
          <a:p>
            <a:r>
              <a:rPr lang="en-US"/>
              <a:t>Workshop Summary</a:t>
            </a:r>
          </a:p>
        </p:txBody>
      </p:sp>
      <p:sp>
        <p:nvSpPr>
          <p:cNvPr id="11" name="Rectangle 10">
            <a:extLst>
              <a:ext uri="{FF2B5EF4-FFF2-40B4-BE49-F238E27FC236}">
                <a16:creationId xmlns:a16="http://schemas.microsoft.com/office/drawing/2014/main" id="{71AB28F8-D331-5D4B-B928-F50ADAAEBD49}"/>
              </a:ext>
            </a:extLst>
          </p:cNvPr>
          <p:cNvSpPr/>
          <p:nvPr/>
        </p:nvSpPr>
        <p:spPr>
          <a:xfrm>
            <a:off x="685800"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3" name="Rectangle 12">
            <a:extLst>
              <a:ext uri="{FF2B5EF4-FFF2-40B4-BE49-F238E27FC236}">
                <a16:creationId xmlns:a16="http://schemas.microsoft.com/office/drawing/2014/main" id="{FA34178B-AA91-0B4E-8401-AE4FEC4CD978}"/>
              </a:ext>
            </a:extLst>
          </p:cNvPr>
          <p:cNvSpPr/>
          <p:nvPr/>
        </p:nvSpPr>
        <p:spPr>
          <a:xfrm>
            <a:off x="4411663" y="40734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2" name="Rectangle 11">
            <a:extLst>
              <a:ext uri="{FF2B5EF4-FFF2-40B4-BE49-F238E27FC236}">
                <a16:creationId xmlns:a16="http://schemas.microsoft.com/office/drawing/2014/main" id="{77F0D6D4-5639-284F-AAEF-815AAE7B32BA}"/>
              </a:ext>
            </a:extLst>
          </p:cNvPr>
          <p:cNvSpPr/>
          <p:nvPr/>
        </p:nvSpPr>
        <p:spPr>
          <a:xfrm>
            <a:off x="684724" y="2478024"/>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3F9544-5C48-4A9E-9981-CF25A91B1D3B}"/>
              </a:ext>
            </a:extLst>
          </p:cNvPr>
          <p:cNvSpPr/>
          <p:nvPr/>
        </p:nvSpPr>
        <p:spPr>
          <a:xfrm>
            <a:off x="4822067" y="2478024"/>
            <a:ext cx="6963912" cy="2836926"/>
          </a:xfrm>
          <a:prstGeom prst="rect">
            <a:avLst/>
          </a:prstGeom>
          <a:noFill/>
        </p:spPr>
        <p:txBody>
          <a:bodyPr wrap="square" lIns="0" tIns="0" rIns="0" bIns="0" numCol="1" spcCol="274320" anchor="ctr">
            <a:noAutofit/>
          </a:bodyPr>
          <a:lstStyle/>
          <a:p>
            <a:pPr>
              <a:spcAft>
                <a:spcPts val="500"/>
              </a:spcAft>
            </a:pPr>
            <a:r>
              <a:rPr lang="en-US" sz="2400" b="1">
                <a:solidFill>
                  <a:schemeClr val="accent3"/>
                </a:solidFill>
              </a:rPr>
              <a:t>Learning Objectives</a:t>
            </a:r>
          </a:p>
          <a:p>
            <a:pPr marL="342900" indent="-342900">
              <a:buFont typeface="+mj-lt"/>
              <a:buAutoNum type="arabicPeriod"/>
            </a:pPr>
            <a:r>
              <a:rPr lang="en-US" sz="2000">
                <a:solidFill>
                  <a:schemeClr val="bg1"/>
                </a:solidFill>
              </a:rPr>
              <a:t>Create / Execute Dynamo Script on a Revit model</a:t>
            </a:r>
          </a:p>
          <a:p>
            <a:pPr marL="342900" indent="-342900">
              <a:buFont typeface="+mj-lt"/>
              <a:buAutoNum type="arabicPeriod"/>
            </a:pPr>
            <a:endParaRPr lang="en-US" sz="2000">
              <a:solidFill>
                <a:schemeClr val="bg1"/>
              </a:solidFill>
            </a:endParaRPr>
          </a:p>
          <a:p>
            <a:pPr marL="342900" indent="-342900">
              <a:buFont typeface="+mj-lt"/>
              <a:buAutoNum type="arabicPeriod"/>
            </a:pPr>
            <a:r>
              <a:rPr lang="en-US" sz="2000">
                <a:solidFill>
                  <a:schemeClr val="bg1"/>
                </a:solidFill>
              </a:rPr>
              <a:t>Transform model data using a Power BI template</a:t>
            </a:r>
          </a:p>
          <a:p>
            <a:pPr marL="342900" indent="-342900">
              <a:buFont typeface="+mj-lt"/>
              <a:buAutoNum type="arabicPeriod"/>
            </a:pPr>
            <a:endParaRPr lang="en-US" sz="2000">
              <a:solidFill>
                <a:schemeClr val="bg1"/>
              </a:solidFill>
            </a:endParaRPr>
          </a:p>
          <a:p>
            <a:pPr marL="342900" indent="-342900">
              <a:buFont typeface="+mj-lt"/>
              <a:buAutoNum type="arabicPeriod"/>
            </a:pPr>
            <a:r>
              <a:rPr lang="en-US" sz="2000">
                <a:solidFill>
                  <a:schemeClr val="bg1"/>
                </a:solidFill>
              </a:rPr>
              <a:t>Customize dashboard to support your needs</a:t>
            </a:r>
          </a:p>
          <a:p>
            <a:pPr marL="342900" indent="-342900">
              <a:buFont typeface="+mj-lt"/>
              <a:buAutoNum type="arabicPeriod"/>
            </a:pPr>
            <a:endParaRPr lang="en-US" sz="2000">
              <a:solidFill>
                <a:schemeClr val="bg1"/>
              </a:solidFill>
            </a:endParaRPr>
          </a:p>
          <a:p>
            <a:pPr marL="342900" indent="-342900">
              <a:buFont typeface="+mj-lt"/>
              <a:buAutoNum type="arabicPeriod"/>
            </a:pPr>
            <a:r>
              <a:rPr lang="en-US" sz="2000">
                <a:solidFill>
                  <a:schemeClr val="bg1"/>
                </a:solidFill>
              </a:rPr>
              <a:t>Identify potential for workflow automation + scaling</a:t>
            </a:r>
            <a:endParaRPr lang="en-US" sz="2000" b="1">
              <a:solidFill>
                <a:schemeClr val="accent3"/>
              </a:solidFill>
            </a:endParaRPr>
          </a:p>
        </p:txBody>
      </p:sp>
      <p:sp>
        <p:nvSpPr>
          <p:cNvPr id="18" name="Rectangle 17">
            <a:extLst>
              <a:ext uri="{FF2B5EF4-FFF2-40B4-BE49-F238E27FC236}">
                <a16:creationId xmlns:a16="http://schemas.microsoft.com/office/drawing/2014/main" id="{55E3B49F-5FFE-46E9-9DEF-655582C74D38}"/>
              </a:ext>
            </a:extLst>
          </p:cNvPr>
          <p:cNvSpPr/>
          <p:nvPr/>
        </p:nvSpPr>
        <p:spPr>
          <a:xfrm>
            <a:off x="4822067" y="580387"/>
            <a:ext cx="7169908" cy="1512233"/>
          </a:xfrm>
          <a:prstGeom prst="rect">
            <a:avLst/>
          </a:prstGeom>
          <a:noFill/>
        </p:spPr>
        <p:txBody>
          <a:bodyPr wrap="square" lIns="0" tIns="0" rIns="0" bIns="0" numCol="1" spcCol="274320" anchor="ctr">
            <a:noAutofit/>
          </a:bodyPr>
          <a:lstStyle/>
          <a:p>
            <a:pPr>
              <a:spcAft>
                <a:spcPts val="500"/>
              </a:spcAft>
            </a:pPr>
            <a:r>
              <a:rPr lang="en-US" sz="2400" b="1">
                <a:solidFill>
                  <a:schemeClr val="accent3"/>
                </a:solidFill>
              </a:rPr>
              <a:t>What is this?</a:t>
            </a:r>
          </a:p>
          <a:p>
            <a:pPr>
              <a:spcAft>
                <a:spcPts val="500"/>
              </a:spcAft>
            </a:pPr>
            <a:r>
              <a:rPr lang="en-US" sz="2000">
                <a:solidFill>
                  <a:schemeClr val="bg1"/>
                </a:solidFill>
              </a:rPr>
              <a:t>Leverage Dynamo and Power BI to produce on-demand, interactive diagnostic reports on the quality of your BIM models.</a:t>
            </a:r>
            <a:endParaRPr lang="en-US" sz="2000" b="1">
              <a:solidFill>
                <a:schemeClr val="accent3"/>
              </a:solidFill>
            </a:endParaRPr>
          </a:p>
        </p:txBody>
      </p:sp>
      <p:sp>
        <p:nvSpPr>
          <p:cNvPr id="19" name="Rectangle 18">
            <a:extLst>
              <a:ext uri="{FF2B5EF4-FFF2-40B4-BE49-F238E27FC236}">
                <a16:creationId xmlns:a16="http://schemas.microsoft.com/office/drawing/2014/main" id="{1153831B-BB77-4801-B79E-5DD1F144B8D2}"/>
              </a:ext>
            </a:extLst>
          </p:cNvPr>
          <p:cNvSpPr/>
          <p:nvPr/>
        </p:nvSpPr>
        <p:spPr>
          <a:xfrm>
            <a:off x="4822067" y="1707217"/>
            <a:ext cx="7265158" cy="1512233"/>
          </a:xfrm>
          <a:prstGeom prst="rect">
            <a:avLst/>
          </a:prstGeom>
          <a:noFill/>
        </p:spPr>
        <p:txBody>
          <a:bodyPr wrap="square" lIns="0" tIns="0" rIns="0" bIns="0" numCol="1" spcCol="274320" anchor="ctr">
            <a:noAutofit/>
          </a:bodyPr>
          <a:lstStyle/>
          <a:p>
            <a:pPr>
              <a:spcAft>
                <a:spcPts val="500"/>
              </a:spcAft>
            </a:pPr>
            <a:endParaRPr lang="en-US" b="1">
              <a:solidFill>
                <a:schemeClr val="accent3"/>
              </a:solidFill>
            </a:endParaRPr>
          </a:p>
        </p:txBody>
      </p:sp>
    </p:spTree>
    <p:extLst>
      <p:ext uri="{BB962C8B-B14F-4D97-AF65-F5344CB8AC3E}">
        <p14:creationId xmlns:p14="http://schemas.microsoft.com/office/powerpoint/2010/main" val="2544260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JSON Data Contents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63</a:t>
            </a:fld>
            <a:endParaRPr lang="en-US"/>
          </a:p>
        </p:txBody>
      </p:sp>
      <p:sp>
        <p:nvSpPr>
          <p:cNvPr id="20" name="Text Placeholder 18">
            <a:extLst>
              <a:ext uri="{FF2B5EF4-FFF2-40B4-BE49-F238E27FC236}">
                <a16:creationId xmlns:a16="http://schemas.microsoft.com/office/drawing/2014/main" id="{AE3CD61C-9B03-4915-B907-D6D3DDC047E7}"/>
              </a:ext>
            </a:extLst>
          </p:cNvPr>
          <p:cNvSpPr>
            <a:spLocks noGrp="1"/>
          </p:cNvSpPr>
          <p:nvPr>
            <p:ph type="body" sz="quarter" idx="13"/>
          </p:nvPr>
        </p:nvSpPr>
        <p:spPr>
          <a:xfrm>
            <a:off x="685800" y="1182359"/>
            <a:ext cx="10820400" cy="457200"/>
          </a:xfrm>
        </p:spPr>
        <p:txBody>
          <a:bodyPr/>
          <a:lstStyle/>
          <a:p>
            <a:r>
              <a:rPr lang="en-US"/>
              <a:t>How/why split big tables into smaller ones?</a:t>
            </a:r>
          </a:p>
        </p:txBody>
      </p:sp>
      <p:pic>
        <p:nvPicPr>
          <p:cNvPr id="22" name="Picture 21">
            <a:extLst>
              <a:ext uri="{FF2B5EF4-FFF2-40B4-BE49-F238E27FC236}">
                <a16:creationId xmlns:a16="http://schemas.microsoft.com/office/drawing/2014/main" id="{C6393DEA-A97E-4A75-805B-2A0550DF0EA0}"/>
              </a:ext>
            </a:extLst>
          </p:cNvPr>
          <p:cNvPicPr>
            <a:picLocks noChangeAspect="1"/>
          </p:cNvPicPr>
          <p:nvPr/>
        </p:nvPicPr>
        <p:blipFill>
          <a:blip r:embed="rId3"/>
          <a:stretch>
            <a:fillRect/>
          </a:stretch>
        </p:blipFill>
        <p:spPr>
          <a:xfrm>
            <a:off x="696479" y="2443966"/>
            <a:ext cx="8958600" cy="3570732"/>
          </a:xfrm>
          <a:prstGeom prst="rect">
            <a:avLst/>
          </a:prstGeom>
        </p:spPr>
      </p:pic>
      <p:sp>
        <p:nvSpPr>
          <p:cNvPr id="23" name="Rectangle: Rounded Corners 22">
            <a:extLst>
              <a:ext uri="{FF2B5EF4-FFF2-40B4-BE49-F238E27FC236}">
                <a16:creationId xmlns:a16="http://schemas.microsoft.com/office/drawing/2014/main" id="{3FDF9D0A-EEB1-47CA-ACCC-AEEE14C50500}"/>
              </a:ext>
            </a:extLst>
          </p:cNvPr>
          <p:cNvSpPr/>
          <p:nvPr/>
        </p:nvSpPr>
        <p:spPr>
          <a:xfrm>
            <a:off x="696479" y="1712181"/>
            <a:ext cx="3147060"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May need to apply 2 sets of filters to get different results simultaneously</a:t>
            </a:r>
          </a:p>
        </p:txBody>
      </p:sp>
      <p:sp>
        <p:nvSpPr>
          <p:cNvPr id="24" name="Rectangle: Rounded Corners 23">
            <a:extLst>
              <a:ext uri="{FF2B5EF4-FFF2-40B4-BE49-F238E27FC236}">
                <a16:creationId xmlns:a16="http://schemas.microsoft.com/office/drawing/2014/main" id="{ACF7A1BB-262F-41FC-9091-5B6898B3A267}"/>
              </a:ext>
            </a:extLst>
          </p:cNvPr>
          <p:cNvSpPr/>
          <p:nvPr/>
        </p:nvSpPr>
        <p:spPr>
          <a:xfrm>
            <a:off x="3993927" y="1712181"/>
            <a:ext cx="2575559"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Master table allows for centralized slicing of two related tables</a:t>
            </a:r>
          </a:p>
        </p:txBody>
      </p:sp>
      <p:sp>
        <p:nvSpPr>
          <p:cNvPr id="25" name="Rectangle: Rounded Corners 24">
            <a:extLst>
              <a:ext uri="{FF2B5EF4-FFF2-40B4-BE49-F238E27FC236}">
                <a16:creationId xmlns:a16="http://schemas.microsoft.com/office/drawing/2014/main" id="{602D28C5-FBC1-41BC-B4B3-79E2BB27F3B2}"/>
              </a:ext>
            </a:extLst>
          </p:cNvPr>
          <p:cNvSpPr/>
          <p:nvPr/>
        </p:nvSpPr>
        <p:spPr>
          <a:xfrm>
            <a:off x="6719874" y="1712181"/>
            <a:ext cx="2373845"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Separate data by formatting (quantitative vs qualitative)</a:t>
            </a:r>
          </a:p>
        </p:txBody>
      </p:sp>
      <p:sp>
        <p:nvSpPr>
          <p:cNvPr id="26" name="Rectangle 25">
            <a:extLst>
              <a:ext uri="{FF2B5EF4-FFF2-40B4-BE49-F238E27FC236}">
                <a16:creationId xmlns:a16="http://schemas.microsoft.com/office/drawing/2014/main" id="{CD93AC72-156D-44C9-A2D9-C5900E0F82EA}"/>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
        <p:nvSpPr>
          <p:cNvPr id="27" name="Rectangle: Rounded Corners 26">
            <a:extLst>
              <a:ext uri="{FF2B5EF4-FFF2-40B4-BE49-F238E27FC236}">
                <a16:creationId xmlns:a16="http://schemas.microsoft.com/office/drawing/2014/main" id="{1800FB9E-D187-4F9D-8065-36F825CF37C5}"/>
              </a:ext>
            </a:extLst>
          </p:cNvPr>
          <p:cNvSpPr/>
          <p:nvPr/>
        </p:nvSpPr>
        <p:spPr>
          <a:xfrm>
            <a:off x="9244107" y="1712181"/>
            <a:ext cx="2156237" cy="539761"/>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bg2"/>
                </a:solidFill>
              </a:rPr>
              <a:t>Easiest way to invite users to create custom tables</a:t>
            </a:r>
          </a:p>
        </p:txBody>
      </p:sp>
    </p:spTree>
    <p:extLst>
      <p:ext uri="{BB962C8B-B14F-4D97-AF65-F5344CB8AC3E}">
        <p14:creationId xmlns:p14="http://schemas.microsoft.com/office/powerpoint/2010/main" val="1313567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Data loading issues</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54F728-8853-451F-A73B-0E9F36122090}"/>
              </a:ext>
            </a:extLst>
          </p:cNvPr>
          <p:cNvSpPr/>
          <p:nvPr/>
        </p:nvSpPr>
        <p:spPr>
          <a:xfrm>
            <a:off x="2308064" y="1201302"/>
            <a:ext cx="9341242" cy="643296"/>
          </a:xfrm>
          <a:prstGeom prst="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r>
              <a:rPr lang="en-US" i="1" err="1">
                <a:solidFill>
                  <a:schemeClr val="bg1"/>
                </a:solidFill>
              </a:rPr>
              <a:t>Elements_geometry</a:t>
            </a:r>
            <a:r>
              <a:rPr lang="en-US" i="1">
                <a:solidFill>
                  <a:schemeClr val="bg1"/>
                </a:solidFill>
              </a:rPr>
              <a:t>, </a:t>
            </a:r>
            <a:r>
              <a:rPr lang="en-US" i="1" err="1">
                <a:solidFill>
                  <a:schemeClr val="bg1"/>
                </a:solidFill>
              </a:rPr>
              <a:t>Elements_explore</a:t>
            </a:r>
            <a:r>
              <a:rPr lang="en-US" i="1">
                <a:solidFill>
                  <a:schemeClr val="bg1"/>
                </a:solidFill>
              </a:rPr>
              <a:t>, or </a:t>
            </a:r>
            <a:r>
              <a:rPr lang="en-US" i="1" err="1">
                <a:solidFill>
                  <a:schemeClr val="bg1"/>
                </a:solidFill>
              </a:rPr>
              <a:t>summarize_geometry</a:t>
            </a:r>
            <a:r>
              <a:rPr lang="en-US" i="1">
                <a:solidFill>
                  <a:schemeClr val="bg1"/>
                </a:solidFill>
              </a:rPr>
              <a:t> tables are loading data incorrectly</a:t>
            </a:r>
          </a:p>
        </p:txBody>
      </p:sp>
      <p:sp>
        <p:nvSpPr>
          <p:cNvPr id="8" name="Rectangle 7">
            <a:extLst>
              <a:ext uri="{FF2B5EF4-FFF2-40B4-BE49-F238E27FC236}">
                <a16:creationId xmlns:a16="http://schemas.microsoft.com/office/drawing/2014/main" id="{41D151D0-114C-41D8-AFA9-5AE7594AF46C}"/>
              </a:ext>
            </a:extLst>
          </p:cNvPr>
          <p:cNvSpPr/>
          <p:nvPr/>
        </p:nvSpPr>
        <p:spPr>
          <a:xfrm>
            <a:off x="2308064" y="1852345"/>
            <a:ext cx="9341243" cy="64329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i="1">
                <a:solidFill>
                  <a:schemeClr val="bg1"/>
                </a:solidFill>
              </a:rPr>
              <a:t>Template tries to generalize steps, but your model contains attributes not included in template (particularly quantitative values)</a:t>
            </a:r>
            <a:endParaRPr lang="en-US">
              <a:solidFill>
                <a:schemeClr val="bg1"/>
              </a:solidFill>
            </a:endParaRPr>
          </a:p>
        </p:txBody>
      </p:sp>
      <p:sp>
        <p:nvSpPr>
          <p:cNvPr id="10" name="Rectangle 9">
            <a:extLst>
              <a:ext uri="{FF2B5EF4-FFF2-40B4-BE49-F238E27FC236}">
                <a16:creationId xmlns:a16="http://schemas.microsoft.com/office/drawing/2014/main" id="{EE4DFB6E-C89F-40A2-97FB-6D7A7CA2C44C}"/>
              </a:ext>
            </a:extLst>
          </p:cNvPr>
          <p:cNvSpPr/>
          <p:nvPr/>
        </p:nvSpPr>
        <p:spPr>
          <a:xfrm>
            <a:off x="696480" y="1201302"/>
            <a:ext cx="1611584" cy="651042"/>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Issue</a:t>
            </a:r>
            <a:endParaRPr lang="en-US" b="1">
              <a:solidFill>
                <a:schemeClr val="bg1"/>
              </a:solidFill>
            </a:endParaRPr>
          </a:p>
        </p:txBody>
      </p:sp>
      <p:sp>
        <p:nvSpPr>
          <p:cNvPr id="11" name="Rectangle 10">
            <a:extLst>
              <a:ext uri="{FF2B5EF4-FFF2-40B4-BE49-F238E27FC236}">
                <a16:creationId xmlns:a16="http://schemas.microsoft.com/office/drawing/2014/main" id="{A09A4C76-884E-4C32-8C8E-BF7854492A53}"/>
              </a:ext>
            </a:extLst>
          </p:cNvPr>
          <p:cNvSpPr/>
          <p:nvPr/>
        </p:nvSpPr>
        <p:spPr>
          <a:xfrm>
            <a:off x="696480" y="1852346"/>
            <a:ext cx="1611584"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Explanation</a:t>
            </a:r>
            <a:endParaRPr lang="en-US" b="1">
              <a:solidFill>
                <a:schemeClr val="bg1"/>
              </a:solidFill>
            </a:endParaRPr>
          </a:p>
        </p:txBody>
      </p:sp>
      <p:sp>
        <p:nvSpPr>
          <p:cNvPr id="20" name="Rectangle 19">
            <a:extLst>
              <a:ext uri="{FF2B5EF4-FFF2-40B4-BE49-F238E27FC236}">
                <a16:creationId xmlns:a16="http://schemas.microsoft.com/office/drawing/2014/main" id="{020ADB91-E0E6-44D9-A664-FD8F45BDD0BD}"/>
              </a:ext>
            </a:extLst>
          </p:cNvPr>
          <p:cNvSpPr/>
          <p:nvPr/>
        </p:nvSpPr>
        <p:spPr>
          <a:xfrm>
            <a:off x="4315305" y="2672014"/>
            <a:ext cx="3999571" cy="1054202"/>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400" b="1">
                <a:solidFill>
                  <a:schemeClr val="bg1"/>
                </a:solidFill>
              </a:rPr>
              <a:t>To fix </a:t>
            </a:r>
            <a:r>
              <a:rPr lang="en-US" sz="1400" b="1" err="1">
                <a:solidFill>
                  <a:schemeClr val="bg1"/>
                </a:solidFill>
              </a:rPr>
              <a:t>Elements_geometry</a:t>
            </a:r>
            <a:r>
              <a:rPr lang="en-US" sz="1400" b="1">
                <a:solidFill>
                  <a:schemeClr val="bg1"/>
                </a:solidFill>
              </a:rPr>
              <a:t>…</a:t>
            </a:r>
          </a:p>
          <a:p>
            <a:r>
              <a:rPr lang="en-US" sz="1400">
                <a:solidFill>
                  <a:schemeClr val="bg1"/>
                </a:solidFill>
              </a:rPr>
              <a:t>In the step, 'Removed Columns', make sure that the column you are looking for was not removed</a:t>
            </a:r>
          </a:p>
        </p:txBody>
      </p:sp>
      <p:pic>
        <p:nvPicPr>
          <p:cNvPr id="22" name="Picture 21">
            <a:extLst>
              <a:ext uri="{FF2B5EF4-FFF2-40B4-BE49-F238E27FC236}">
                <a16:creationId xmlns:a16="http://schemas.microsoft.com/office/drawing/2014/main" id="{51A4030A-8E26-45D3-A03F-0A8E30B04DD2}"/>
              </a:ext>
            </a:extLst>
          </p:cNvPr>
          <p:cNvPicPr>
            <a:picLocks noChangeAspect="1"/>
          </p:cNvPicPr>
          <p:nvPr/>
        </p:nvPicPr>
        <p:blipFill>
          <a:blip r:embed="rId3"/>
          <a:stretch>
            <a:fillRect/>
          </a:stretch>
        </p:blipFill>
        <p:spPr>
          <a:xfrm>
            <a:off x="696479" y="2666160"/>
            <a:ext cx="3199014" cy="4115399"/>
          </a:xfrm>
          <a:prstGeom prst="rect">
            <a:avLst/>
          </a:prstGeom>
        </p:spPr>
      </p:pic>
      <p:sp>
        <p:nvSpPr>
          <p:cNvPr id="23" name="Rectangle 22">
            <a:extLst>
              <a:ext uri="{FF2B5EF4-FFF2-40B4-BE49-F238E27FC236}">
                <a16:creationId xmlns:a16="http://schemas.microsoft.com/office/drawing/2014/main" id="{0851CCBA-A35D-48EA-BE81-E72766BBD421}"/>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cxnSp>
        <p:nvCxnSpPr>
          <p:cNvPr id="24" name="Connector: Elbow 23">
            <a:extLst>
              <a:ext uri="{FF2B5EF4-FFF2-40B4-BE49-F238E27FC236}">
                <a16:creationId xmlns:a16="http://schemas.microsoft.com/office/drawing/2014/main" id="{57259B09-4E4A-493A-B7FF-BE430E6ECFA6}"/>
              </a:ext>
            </a:extLst>
          </p:cNvPr>
          <p:cNvCxnSpPr>
            <a:cxnSpLocks/>
            <a:stCxn id="20" idx="1"/>
            <a:endCxn id="25" idx="3"/>
          </p:cNvCxnSpPr>
          <p:nvPr/>
        </p:nvCxnSpPr>
        <p:spPr>
          <a:xfrm rot="10800000" flipV="1">
            <a:off x="3650165" y="3199114"/>
            <a:ext cx="665140" cy="2120017"/>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sp>
        <p:nvSpPr>
          <p:cNvPr id="25" name="Rectangle 24">
            <a:extLst>
              <a:ext uri="{FF2B5EF4-FFF2-40B4-BE49-F238E27FC236}">
                <a16:creationId xmlns:a16="http://schemas.microsoft.com/office/drawing/2014/main" id="{BDD7D37E-8505-4B76-8A0B-7F33BC933282}"/>
              </a:ext>
            </a:extLst>
          </p:cNvPr>
          <p:cNvSpPr/>
          <p:nvPr/>
        </p:nvSpPr>
        <p:spPr>
          <a:xfrm>
            <a:off x="685800" y="5189034"/>
            <a:ext cx="2964365" cy="26019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sp>
        <p:nvSpPr>
          <p:cNvPr id="33" name="Rectangle 32">
            <a:extLst>
              <a:ext uri="{FF2B5EF4-FFF2-40B4-BE49-F238E27FC236}">
                <a16:creationId xmlns:a16="http://schemas.microsoft.com/office/drawing/2014/main" id="{64552F82-E022-4C09-AEC9-A599DE9CB366}"/>
              </a:ext>
            </a:extLst>
          </p:cNvPr>
          <p:cNvSpPr/>
          <p:nvPr/>
        </p:nvSpPr>
        <p:spPr>
          <a:xfrm>
            <a:off x="4835565" y="3867749"/>
            <a:ext cx="6490009" cy="711819"/>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400">
                <a:solidFill>
                  <a:schemeClr val="bg1"/>
                </a:solidFill>
              </a:rPr>
              <a:t>If the column has both units and value in the cell, you will need to split this column by a delimiter (usually a space), then rename the columns…</a:t>
            </a:r>
          </a:p>
        </p:txBody>
      </p:sp>
      <p:pic>
        <p:nvPicPr>
          <p:cNvPr id="42" name="Picture 41">
            <a:extLst>
              <a:ext uri="{FF2B5EF4-FFF2-40B4-BE49-F238E27FC236}">
                <a16:creationId xmlns:a16="http://schemas.microsoft.com/office/drawing/2014/main" id="{C99547DA-5AA8-4645-84B0-73FFF21273EB}"/>
              </a:ext>
            </a:extLst>
          </p:cNvPr>
          <p:cNvPicPr>
            <a:picLocks noChangeAspect="1"/>
          </p:cNvPicPr>
          <p:nvPr/>
        </p:nvPicPr>
        <p:blipFill rotWithShape="1">
          <a:blip r:embed="rId4"/>
          <a:srcRect b="24097"/>
          <a:stretch/>
        </p:blipFill>
        <p:spPr>
          <a:xfrm>
            <a:off x="4835565" y="4726617"/>
            <a:ext cx="1992170" cy="1959439"/>
          </a:xfrm>
          <a:prstGeom prst="rect">
            <a:avLst/>
          </a:prstGeom>
        </p:spPr>
      </p:pic>
      <p:pic>
        <p:nvPicPr>
          <p:cNvPr id="44" name="Picture 43">
            <a:extLst>
              <a:ext uri="{FF2B5EF4-FFF2-40B4-BE49-F238E27FC236}">
                <a16:creationId xmlns:a16="http://schemas.microsoft.com/office/drawing/2014/main" id="{9E3A4742-CDC1-46DC-A1FE-CF7E1A9E11C9}"/>
              </a:ext>
            </a:extLst>
          </p:cNvPr>
          <p:cNvPicPr>
            <a:picLocks noChangeAspect="1"/>
          </p:cNvPicPr>
          <p:nvPr/>
        </p:nvPicPr>
        <p:blipFill rotWithShape="1">
          <a:blip r:embed="rId5"/>
          <a:srcRect b="24285"/>
          <a:stretch/>
        </p:blipFill>
        <p:spPr>
          <a:xfrm>
            <a:off x="7767807" y="4723859"/>
            <a:ext cx="3542349" cy="1959439"/>
          </a:xfrm>
          <a:prstGeom prst="rect">
            <a:avLst/>
          </a:prstGeom>
        </p:spPr>
      </p:pic>
      <p:cxnSp>
        <p:nvCxnSpPr>
          <p:cNvPr id="49" name="Connector: Elbow 48">
            <a:extLst>
              <a:ext uri="{FF2B5EF4-FFF2-40B4-BE49-F238E27FC236}">
                <a16:creationId xmlns:a16="http://schemas.microsoft.com/office/drawing/2014/main" id="{84C6A326-4AB4-4A3A-9E5B-EF0175B1EDC4}"/>
              </a:ext>
            </a:extLst>
          </p:cNvPr>
          <p:cNvCxnSpPr>
            <a:cxnSpLocks/>
            <a:stCxn id="33" idx="1"/>
            <a:endCxn id="55" idx="3"/>
          </p:cNvCxnSpPr>
          <p:nvPr/>
        </p:nvCxnSpPr>
        <p:spPr>
          <a:xfrm rot="10800000" flipV="1">
            <a:off x="3650165" y="4223659"/>
            <a:ext cx="1185401" cy="1731092"/>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sp>
        <p:nvSpPr>
          <p:cNvPr id="55" name="Rectangle 54">
            <a:extLst>
              <a:ext uri="{FF2B5EF4-FFF2-40B4-BE49-F238E27FC236}">
                <a16:creationId xmlns:a16="http://schemas.microsoft.com/office/drawing/2014/main" id="{54D90091-1250-4EF4-876A-B091E9A0370B}"/>
              </a:ext>
            </a:extLst>
          </p:cNvPr>
          <p:cNvSpPr/>
          <p:nvPr/>
        </p:nvSpPr>
        <p:spPr>
          <a:xfrm>
            <a:off x="685800" y="5449229"/>
            <a:ext cx="2964364" cy="101104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sp>
        <p:nvSpPr>
          <p:cNvPr id="60" name="Arrow: Right 59">
            <a:extLst>
              <a:ext uri="{FF2B5EF4-FFF2-40B4-BE49-F238E27FC236}">
                <a16:creationId xmlns:a16="http://schemas.microsoft.com/office/drawing/2014/main" id="{5A81021F-2D7E-4166-A4B0-43CB5B672505}"/>
              </a:ext>
            </a:extLst>
          </p:cNvPr>
          <p:cNvSpPr/>
          <p:nvPr/>
        </p:nvSpPr>
        <p:spPr>
          <a:xfrm>
            <a:off x="6978685" y="5590478"/>
            <a:ext cx="581842" cy="24532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2774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A6EBFF-1DEA-47A9-BCDA-41FC3B502099}"/>
              </a:ext>
            </a:extLst>
          </p:cNvPr>
          <p:cNvPicPr>
            <a:picLocks noChangeAspect="1"/>
          </p:cNvPicPr>
          <p:nvPr/>
        </p:nvPicPr>
        <p:blipFill>
          <a:blip r:embed="rId3"/>
          <a:stretch>
            <a:fillRect/>
          </a:stretch>
        </p:blipFill>
        <p:spPr>
          <a:xfrm>
            <a:off x="742497" y="1978861"/>
            <a:ext cx="2659466" cy="4511083"/>
          </a:xfrm>
          <a:prstGeom prst="rect">
            <a:avLst/>
          </a:prstGeom>
        </p:spPr>
      </p:pic>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Data loading issues (cont.)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54F728-8853-451F-A73B-0E9F36122090}"/>
              </a:ext>
            </a:extLst>
          </p:cNvPr>
          <p:cNvSpPr/>
          <p:nvPr/>
        </p:nvSpPr>
        <p:spPr>
          <a:xfrm>
            <a:off x="2308064" y="1201302"/>
            <a:ext cx="9341242" cy="643296"/>
          </a:xfrm>
          <a:prstGeom prst="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r>
              <a:rPr lang="en-US" i="1" err="1">
                <a:solidFill>
                  <a:schemeClr val="bg1"/>
                </a:solidFill>
              </a:rPr>
              <a:t>Elements_geometry</a:t>
            </a:r>
            <a:r>
              <a:rPr lang="en-US" i="1">
                <a:solidFill>
                  <a:schemeClr val="bg1"/>
                </a:solidFill>
              </a:rPr>
              <a:t>, </a:t>
            </a:r>
            <a:r>
              <a:rPr lang="en-US" i="1" err="1">
                <a:solidFill>
                  <a:schemeClr val="bg1"/>
                </a:solidFill>
              </a:rPr>
              <a:t>Elements_explore</a:t>
            </a:r>
            <a:r>
              <a:rPr lang="en-US" i="1">
                <a:solidFill>
                  <a:schemeClr val="bg1"/>
                </a:solidFill>
              </a:rPr>
              <a:t>, or </a:t>
            </a:r>
            <a:r>
              <a:rPr lang="en-US" i="1" err="1">
                <a:solidFill>
                  <a:schemeClr val="bg1"/>
                </a:solidFill>
              </a:rPr>
              <a:t>summarize_geometry</a:t>
            </a:r>
            <a:r>
              <a:rPr lang="en-US" i="1">
                <a:solidFill>
                  <a:schemeClr val="bg1"/>
                </a:solidFill>
              </a:rPr>
              <a:t> tables are loading data incorrectly</a:t>
            </a:r>
          </a:p>
        </p:txBody>
      </p:sp>
      <p:sp>
        <p:nvSpPr>
          <p:cNvPr id="10" name="Rectangle 9">
            <a:extLst>
              <a:ext uri="{FF2B5EF4-FFF2-40B4-BE49-F238E27FC236}">
                <a16:creationId xmlns:a16="http://schemas.microsoft.com/office/drawing/2014/main" id="{EE4DFB6E-C89F-40A2-97FB-6D7A7CA2C44C}"/>
              </a:ext>
            </a:extLst>
          </p:cNvPr>
          <p:cNvSpPr/>
          <p:nvPr/>
        </p:nvSpPr>
        <p:spPr>
          <a:xfrm>
            <a:off x="696480" y="1201302"/>
            <a:ext cx="1611584" cy="651042"/>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Issue</a:t>
            </a:r>
            <a:endParaRPr lang="en-US" b="1">
              <a:solidFill>
                <a:schemeClr val="bg1"/>
              </a:solidFill>
            </a:endParaRPr>
          </a:p>
        </p:txBody>
      </p:sp>
      <p:sp>
        <p:nvSpPr>
          <p:cNvPr id="20" name="Rectangle 19">
            <a:extLst>
              <a:ext uri="{FF2B5EF4-FFF2-40B4-BE49-F238E27FC236}">
                <a16:creationId xmlns:a16="http://schemas.microsoft.com/office/drawing/2014/main" id="{020ADB91-E0E6-44D9-A664-FD8F45BDD0BD}"/>
              </a:ext>
            </a:extLst>
          </p:cNvPr>
          <p:cNvSpPr/>
          <p:nvPr/>
        </p:nvSpPr>
        <p:spPr>
          <a:xfrm>
            <a:off x="3738022" y="1957764"/>
            <a:ext cx="6430537" cy="905305"/>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400" b="1">
                <a:solidFill>
                  <a:schemeClr val="bg1"/>
                </a:solidFill>
              </a:rPr>
              <a:t>To fix </a:t>
            </a:r>
            <a:r>
              <a:rPr lang="en-US" sz="1400" b="1" err="1">
                <a:solidFill>
                  <a:schemeClr val="bg1"/>
                </a:solidFill>
              </a:rPr>
              <a:t>Summarize_geometry</a:t>
            </a:r>
            <a:endParaRPr lang="en-US" sz="1400" b="1">
              <a:solidFill>
                <a:schemeClr val="bg1"/>
              </a:solidFill>
            </a:endParaRPr>
          </a:p>
          <a:p>
            <a:r>
              <a:rPr lang="en-US" sz="1400">
                <a:solidFill>
                  <a:schemeClr val="bg1"/>
                </a:solidFill>
              </a:rPr>
              <a:t>Insert step after the 'Filtered Rows' step to remove any rows that you do not want to appear in the summary list</a:t>
            </a:r>
          </a:p>
        </p:txBody>
      </p:sp>
      <p:sp>
        <p:nvSpPr>
          <p:cNvPr id="23" name="Rectangle 22">
            <a:extLst>
              <a:ext uri="{FF2B5EF4-FFF2-40B4-BE49-F238E27FC236}">
                <a16:creationId xmlns:a16="http://schemas.microsoft.com/office/drawing/2014/main" id="{0851CCBA-A35D-48EA-BE81-E72766BBD421}"/>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cxnSp>
        <p:nvCxnSpPr>
          <p:cNvPr id="24" name="Connector: Elbow 23">
            <a:extLst>
              <a:ext uri="{FF2B5EF4-FFF2-40B4-BE49-F238E27FC236}">
                <a16:creationId xmlns:a16="http://schemas.microsoft.com/office/drawing/2014/main" id="{57259B09-4E4A-493A-B7FF-BE430E6ECFA6}"/>
              </a:ext>
            </a:extLst>
          </p:cNvPr>
          <p:cNvCxnSpPr>
            <a:cxnSpLocks/>
            <a:stCxn id="20" idx="1"/>
            <a:endCxn id="25" idx="3"/>
          </p:cNvCxnSpPr>
          <p:nvPr/>
        </p:nvCxnSpPr>
        <p:spPr>
          <a:xfrm rot="10800000" flipV="1">
            <a:off x="3401962" y="2410417"/>
            <a:ext cx="336060" cy="1775008"/>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sp>
        <p:nvSpPr>
          <p:cNvPr id="25" name="Rectangle 24">
            <a:extLst>
              <a:ext uri="{FF2B5EF4-FFF2-40B4-BE49-F238E27FC236}">
                <a16:creationId xmlns:a16="http://schemas.microsoft.com/office/drawing/2014/main" id="{BDD7D37E-8505-4B76-8A0B-7F33BC933282}"/>
              </a:ext>
            </a:extLst>
          </p:cNvPr>
          <p:cNvSpPr/>
          <p:nvPr/>
        </p:nvSpPr>
        <p:spPr>
          <a:xfrm>
            <a:off x="742496" y="3984636"/>
            <a:ext cx="2659466" cy="40157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sp>
        <p:nvSpPr>
          <p:cNvPr id="33" name="Rectangle 32">
            <a:extLst>
              <a:ext uri="{FF2B5EF4-FFF2-40B4-BE49-F238E27FC236}">
                <a16:creationId xmlns:a16="http://schemas.microsoft.com/office/drawing/2014/main" id="{64552F82-E022-4C09-AEC9-A599DE9CB366}"/>
              </a:ext>
            </a:extLst>
          </p:cNvPr>
          <p:cNvSpPr/>
          <p:nvPr/>
        </p:nvSpPr>
        <p:spPr>
          <a:xfrm>
            <a:off x="4473260" y="2942011"/>
            <a:ext cx="5695299" cy="711819"/>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400">
                <a:solidFill>
                  <a:schemeClr val="bg1"/>
                </a:solidFill>
              </a:rPr>
              <a:t>Add a new 'Unpivot Columns' step and unpivot </a:t>
            </a:r>
            <a:r>
              <a:rPr lang="en-US" sz="1400" u="sng">
                <a:solidFill>
                  <a:schemeClr val="bg1"/>
                </a:solidFill>
              </a:rPr>
              <a:t>only</a:t>
            </a:r>
            <a:r>
              <a:rPr lang="en-US" sz="1400">
                <a:solidFill>
                  <a:schemeClr val="bg1"/>
                </a:solidFill>
              </a:rPr>
              <a:t> the columns you want to be summarized, then delete the old 'Unpivot Columns' step</a:t>
            </a:r>
          </a:p>
        </p:txBody>
      </p:sp>
      <p:cxnSp>
        <p:nvCxnSpPr>
          <p:cNvPr id="49" name="Connector: Elbow 48">
            <a:extLst>
              <a:ext uri="{FF2B5EF4-FFF2-40B4-BE49-F238E27FC236}">
                <a16:creationId xmlns:a16="http://schemas.microsoft.com/office/drawing/2014/main" id="{84C6A326-4AB4-4A3A-9E5B-EF0175B1EDC4}"/>
              </a:ext>
            </a:extLst>
          </p:cNvPr>
          <p:cNvCxnSpPr>
            <a:cxnSpLocks/>
            <a:stCxn id="33" idx="1"/>
            <a:endCxn id="55" idx="3"/>
          </p:cNvCxnSpPr>
          <p:nvPr/>
        </p:nvCxnSpPr>
        <p:spPr>
          <a:xfrm rot="10800000" flipV="1">
            <a:off x="3401962" y="3297921"/>
            <a:ext cx="1071298" cy="2078506"/>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sp>
        <p:nvSpPr>
          <p:cNvPr id="55" name="Rectangle 54">
            <a:extLst>
              <a:ext uri="{FF2B5EF4-FFF2-40B4-BE49-F238E27FC236}">
                <a16:creationId xmlns:a16="http://schemas.microsoft.com/office/drawing/2014/main" id="{54D90091-1250-4EF4-876A-B091E9A0370B}"/>
              </a:ext>
            </a:extLst>
          </p:cNvPr>
          <p:cNvSpPr/>
          <p:nvPr/>
        </p:nvSpPr>
        <p:spPr>
          <a:xfrm>
            <a:off x="742498" y="5255875"/>
            <a:ext cx="2659464" cy="2411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sp>
        <p:nvSpPr>
          <p:cNvPr id="37" name="Rectangle 36">
            <a:extLst>
              <a:ext uri="{FF2B5EF4-FFF2-40B4-BE49-F238E27FC236}">
                <a16:creationId xmlns:a16="http://schemas.microsoft.com/office/drawing/2014/main" id="{656EA42D-B0CA-4A31-9358-09CE212F4D73}"/>
              </a:ext>
            </a:extLst>
          </p:cNvPr>
          <p:cNvSpPr/>
          <p:nvPr/>
        </p:nvSpPr>
        <p:spPr>
          <a:xfrm>
            <a:off x="742496" y="5496979"/>
            <a:ext cx="2659465" cy="89500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cxnSp>
        <p:nvCxnSpPr>
          <p:cNvPr id="39" name="Connector: Elbow 38">
            <a:extLst>
              <a:ext uri="{FF2B5EF4-FFF2-40B4-BE49-F238E27FC236}">
                <a16:creationId xmlns:a16="http://schemas.microsoft.com/office/drawing/2014/main" id="{DD399D6B-45FF-437E-AFBF-6604A88A9321}"/>
              </a:ext>
            </a:extLst>
          </p:cNvPr>
          <p:cNvCxnSpPr>
            <a:cxnSpLocks/>
            <a:stCxn id="36" idx="1"/>
            <a:endCxn id="37" idx="3"/>
          </p:cNvCxnSpPr>
          <p:nvPr/>
        </p:nvCxnSpPr>
        <p:spPr>
          <a:xfrm rot="10800000" flipV="1">
            <a:off x="3401961" y="5944482"/>
            <a:ext cx="1339670" cy="1"/>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pic>
        <p:nvPicPr>
          <p:cNvPr id="45" name="Picture 44">
            <a:extLst>
              <a:ext uri="{FF2B5EF4-FFF2-40B4-BE49-F238E27FC236}">
                <a16:creationId xmlns:a16="http://schemas.microsoft.com/office/drawing/2014/main" id="{131D3804-96AA-4E47-AC5E-E6D6DCBF362F}"/>
              </a:ext>
            </a:extLst>
          </p:cNvPr>
          <p:cNvPicPr>
            <a:picLocks noChangeAspect="1"/>
          </p:cNvPicPr>
          <p:nvPr/>
        </p:nvPicPr>
        <p:blipFill>
          <a:blip r:embed="rId4"/>
          <a:stretch>
            <a:fillRect/>
          </a:stretch>
        </p:blipFill>
        <p:spPr>
          <a:xfrm>
            <a:off x="4473259" y="3770703"/>
            <a:ext cx="7176047" cy="2719241"/>
          </a:xfrm>
          <a:prstGeom prst="rect">
            <a:avLst/>
          </a:prstGeom>
        </p:spPr>
      </p:pic>
      <p:sp>
        <p:nvSpPr>
          <p:cNvPr id="36" name="Rectangle 35">
            <a:extLst>
              <a:ext uri="{FF2B5EF4-FFF2-40B4-BE49-F238E27FC236}">
                <a16:creationId xmlns:a16="http://schemas.microsoft.com/office/drawing/2014/main" id="{F886F210-833E-4AB7-A308-1CF5AC3805F6}"/>
              </a:ext>
            </a:extLst>
          </p:cNvPr>
          <p:cNvSpPr/>
          <p:nvPr/>
        </p:nvSpPr>
        <p:spPr>
          <a:xfrm>
            <a:off x="4741631" y="5588573"/>
            <a:ext cx="4118518" cy="711819"/>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400"/>
              <a:t>Split the columns as needed to separate units from the value (cannot do math otherwise) + remove any remaining unwanted columns or rows</a:t>
            </a:r>
          </a:p>
        </p:txBody>
      </p:sp>
      <p:sp>
        <p:nvSpPr>
          <p:cNvPr id="50" name="Right Brace 49">
            <a:extLst>
              <a:ext uri="{FF2B5EF4-FFF2-40B4-BE49-F238E27FC236}">
                <a16:creationId xmlns:a16="http://schemas.microsoft.com/office/drawing/2014/main" id="{30F0391F-234A-43C8-9C9B-E3F593E80092}"/>
              </a:ext>
            </a:extLst>
          </p:cNvPr>
          <p:cNvSpPr/>
          <p:nvPr/>
        </p:nvSpPr>
        <p:spPr>
          <a:xfrm rot="16200000" flipH="1">
            <a:off x="6998718" y="2859814"/>
            <a:ext cx="237865" cy="5219637"/>
          </a:xfrm>
          <a:prstGeom prst="rightBrace">
            <a:avLst>
              <a:gd name="adj1" fmla="val 49946"/>
              <a:gd name="adj2" fmla="val 53612"/>
            </a:avLst>
          </a:prstGeom>
          <a:ln w="190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97615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Data loading issues (cont.)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54F728-8853-451F-A73B-0E9F36122090}"/>
              </a:ext>
            </a:extLst>
          </p:cNvPr>
          <p:cNvSpPr/>
          <p:nvPr/>
        </p:nvSpPr>
        <p:spPr>
          <a:xfrm>
            <a:off x="2308064" y="1201302"/>
            <a:ext cx="9341242" cy="643296"/>
          </a:xfrm>
          <a:prstGeom prst="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r>
              <a:rPr lang="en-US" i="1">
                <a:solidFill>
                  <a:schemeClr val="bg1"/>
                </a:solidFill>
              </a:rPr>
              <a:t>Power BI is looking for a column that does not exist in the JSON files</a:t>
            </a:r>
          </a:p>
        </p:txBody>
      </p:sp>
      <p:sp>
        <p:nvSpPr>
          <p:cNvPr id="10" name="Rectangle 9">
            <a:extLst>
              <a:ext uri="{FF2B5EF4-FFF2-40B4-BE49-F238E27FC236}">
                <a16:creationId xmlns:a16="http://schemas.microsoft.com/office/drawing/2014/main" id="{EE4DFB6E-C89F-40A2-97FB-6D7A7CA2C44C}"/>
              </a:ext>
            </a:extLst>
          </p:cNvPr>
          <p:cNvSpPr/>
          <p:nvPr/>
        </p:nvSpPr>
        <p:spPr>
          <a:xfrm>
            <a:off x="696480" y="1201302"/>
            <a:ext cx="1611584" cy="651042"/>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Issue</a:t>
            </a:r>
            <a:endParaRPr lang="en-US" b="1">
              <a:solidFill>
                <a:schemeClr val="bg1"/>
              </a:solidFill>
            </a:endParaRPr>
          </a:p>
        </p:txBody>
      </p:sp>
      <p:sp>
        <p:nvSpPr>
          <p:cNvPr id="23" name="Rectangle 22">
            <a:extLst>
              <a:ext uri="{FF2B5EF4-FFF2-40B4-BE49-F238E27FC236}">
                <a16:creationId xmlns:a16="http://schemas.microsoft.com/office/drawing/2014/main" id="{0851CCBA-A35D-48EA-BE81-E72766BBD421}"/>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
        <p:nvSpPr>
          <p:cNvPr id="19" name="Rectangle 18">
            <a:extLst>
              <a:ext uri="{FF2B5EF4-FFF2-40B4-BE49-F238E27FC236}">
                <a16:creationId xmlns:a16="http://schemas.microsoft.com/office/drawing/2014/main" id="{5689C4F9-5F0C-4687-8B6B-4C33CC9D2694}"/>
              </a:ext>
            </a:extLst>
          </p:cNvPr>
          <p:cNvSpPr/>
          <p:nvPr/>
        </p:nvSpPr>
        <p:spPr>
          <a:xfrm>
            <a:off x="2308064" y="1852345"/>
            <a:ext cx="9341243" cy="64329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i="1">
                <a:solidFill>
                  <a:schemeClr val="bg1"/>
                </a:solidFill>
              </a:rPr>
              <a:t>Power BI is trying to generalize steps from the template to your specific data, but certain columns are missing from the JSON file </a:t>
            </a:r>
          </a:p>
        </p:txBody>
      </p:sp>
      <p:sp>
        <p:nvSpPr>
          <p:cNvPr id="21" name="Rectangle 20">
            <a:extLst>
              <a:ext uri="{FF2B5EF4-FFF2-40B4-BE49-F238E27FC236}">
                <a16:creationId xmlns:a16="http://schemas.microsoft.com/office/drawing/2014/main" id="{92670CBB-BB1C-430D-8EF6-74198A9883C0}"/>
              </a:ext>
            </a:extLst>
          </p:cNvPr>
          <p:cNvSpPr/>
          <p:nvPr/>
        </p:nvSpPr>
        <p:spPr>
          <a:xfrm>
            <a:off x="696480" y="1852346"/>
            <a:ext cx="1611584"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Explanation</a:t>
            </a:r>
            <a:endParaRPr lang="en-US" b="1">
              <a:solidFill>
                <a:schemeClr val="bg1"/>
              </a:solidFill>
            </a:endParaRPr>
          </a:p>
        </p:txBody>
      </p:sp>
      <p:sp>
        <p:nvSpPr>
          <p:cNvPr id="22" name="Rectangle 21">
            <a:extLst>
              <a:ext uri="{FF2B5EF4-FFF2-40B4-BE49-F238E27FC236}">
                <a16:creationId xmlns:a16="http://schemas.microsoft.com/office/drawing/2014/main" id="{6C0C8A10-130E-4A44-80E1-8E4C27067FD5}"/>
              </a:ext>
            </a:extLst>
          </p:cNvPr>
          <p:cNvSpPr/>
          <p:nvPr/>
        </p:nvSpPr>
        <p:spPr>
          <a:xfrm>
            <a:off x="7550150" y="2771580"/>
            <a:ext cx="4099156" cy="2517970"/>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600" b="1">
                <a:solidFill>
                  <a:schemeClr val="bg1"/>
                </a:solidFill>
              </a:rPr>
              <a:t>How to Fix?</a:t>
            </a:r>
          </a:p>
          <a:p>
            <a:endParaRPr lang="en-US" sz="1600" b="1">
              <a:solidFill>
                <a:schemeClr val="bg1"/>
              </a:solidFill>
            </a:endParaRPr>
          </a:p>
          <a:p>
            <a:r>
              <a:rPr lang="en-US" sz="1600" b="1">
                <a:solidFill>
                  <a:schemeClr val="bg1"/>
                </a:solidFill>
              </a:rPr>
              <a:t>(Recommended) </a:t>
            </a:r>
            <a:r>
              <a:rPr lang="en-US" sz="1600">
                <a:solidFill>
                  <a:schemeClr val="bg1"/>
                </a:solidFill>
              </a:rPr>
              <a:t>add a new column to the JSON file; this will allow Power BI to continue, but the column values will be all empty</a:t>
            </a:r>
          </a:p>
          <a:p>
            <a:endParaRPr lang="en-US" sz="1600">
              <a:solidFill>
                <a:schemeClr val="bg1"/>
              </a:solidFill>
            </a:endParaRPr>
          </a:p>
          <a:p>
            <a:r>
              <a:rPr lang="en-US" sz="1600">
                <a:solidFill>
                  <a:schemeClr val="bg1"/>
                </a:solidFill>
              </a:rPr>
              <a:t>Better than trying to find every instance of it in Power BI…</a:t>
            </a:r>
          </a:p>
        </p:txBody>
      </p:sp>
      <p:pic>
        <p:nvPicPr>
          <p:cNvPr id="4" name="Picture 3">
            <a:extLst>
              <a:ext uri="{FF2B5EF4-FFF2-40B4-BE49-F238E27FC236}">
                <a16:creationId xmlns:a16="http://schemas.microsoft.com/office/drawing/2014/main" id="{6A6DEC1C-FFEA-44D4-B2BA-F52052F18DFA}"/>
              </a:ext>
            </a:extLst>
          </p:cNvPr>
          <p:cNvPicPr>
            <a:picLocks noChangeAspect="1"/>
          </p:cNvPicPr>
          <p:nvPr/>
        </p:nvPicPr>
        <p:blipFill rotWithShape="1">
          <a:blip r:embed="rId3"/>
          <a:srcRect t="20614" r="48512" b="52884"/>
          <a:stretch/>
        </p:blipFill>
        <p:spPr>
          <a:xfrm>
            <a:off x="685800" y="2711450"/>
            <a:ext cx="5932882" cy="1817520"/>
          </a:xfrm>
          <a:prstGeom prst="rect">
            <a:avLst/>
          </a:prstGeom>
        </p:spPr>
      </p:pic>
      <p:sp>
        <p:nvSpPr>
          <p:cNvPr id="12" name="Rectangle 11">
            <a:extLst>
              <a:ext uri="{FF2B5EF4-FFF2-40B4-BE49-F238E27FC236}">
                <a16:creationId xmlns:a16="http://schemas.microsoft.com/office/drawing/2014/main" id="{ED29596F-41D9-42BF-8D82-BEF3F1942366}"/>
              </a:ext>
            </a:extLst>
          </p:cNvPr>
          <p:cNvSpPr/>
          <p:nvPr/>
        </p:nvSpPr>
        <p:spPr>
          <a:xfrm>
            <a:off x="685799" y="3340100"/>
            <a:ext cx="5932881" cy="21166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cxnSp>
        <p:nvCxnSpPr>
          <p:cNvPr id="7" name="Connector: Elbow 6">
            <a:extLst>
              <a:ext uri="{FF2B5EF4-FFF2-40B4-BE49-F238E27FC236}">
                <a16:creationId xmlns:a16="http://schemas.microsoft.com/office/drawing/2014/main" id="{24420177-DEE7-40B4-A760-945A94BC2E24}"/>
              </a:ext>
            </a:extLst>
          </p:cNvPr>
          <p:cNvCxnSpPr>
            <a:cxnSpLocks/>
            <a:stCxn id="12" idx="3"/>
            <a:endCxn id="22" idx="1"/>
          </p:cNvCxnSpPr>
          <p:nvPr/>
        </p:nvCxnSpPr>
        <p:spPr>
          <a:xfrm>
            <a:off x="6618680" y="3445934"/>
            <a:ext cx="931470" cy="584631"/>
          </a:xfrm>
          <a:prstGeom prst="bentConnector3">
            <a:avLst/>
          </a:prstGeom>
          <a:ln w="28575">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79916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Data loading issues (cont.)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54F728-8853-451F-A73B-0E9F36122090}"/>
              </a:ext>
            </a:extLst>
          </p:cNvPr>
          <p:cNvSpPr/>
          <p:nvPr/>
        </p:nvSpPr>
        <p:spPr>
          <a:xfrm>
            <a:off x="2308064" y="1201302"/>
            <a:ext cx="9341242" cy="643296"/>
          </a:xfrm>
          <a:prstGeom prst="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r>
              <a:rPr lang="en-US" i="1" err="1">
                <a:solidFill>
                  <a:schemeClr val="bg1"/>
                </a:solidFill>
              </a:rPr>
              <a:t>Dyanmo</a:t>
            </a:r>
            <a:r>
              <a:rPr lang="en-US" i="1">
                <a:solidFill>
                  <a:schemeClr val="bg1"/>
                </a:solidFill>
              </a:rPr>
              <a:t> files updated to add new data, but Power BI doesn't recognize new columns in Element-related tables</a:t>
            </a:r>
          </a:p>
        </p:txBody>
      </p:sp>
      <p:sp>
        <p:nvSpPr>
          <p:cNvPr id="10" name="Rectangle 9">
            <a:extLst>
              <a:ext uri="{FF2B5EF4-FFF2-40B4-BE49-F238E27FC236}">
                <a16:creationId xmlns:a16="http://schemas.microsoft.com/office/drawing/2014/main" id="{EE4DFB6E-C89F-40A2-97FB-6D7A7CA2C44C}"/>
              </a:ext>
            </a:extLst>
          </p:cNvPr>
          <p:cNvSpPr/>
          <p:nvPr/>
        </p:nvSpPr>
        <p:spPr>
          <a:xfrm>
            <a:off x="696480" y="1201302"/>
            <a:ext cx="1611584" cy="651042"/>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Issue</a:t>
            </a:r>
            <a:endParaRPr lang="en-US" b="1">
              <a:solidFill>
                <a:schemeClr val="bg1"/>
              </a:solidFill>
            </a:endParaRPr>
          </a:p>
        </p:txBody>
      </p:sp>
      <p:sp>
        <p:nvSpPr>
          <p:cNvPr id="23" name="Rectangle 22">
            <a:extLst>
              <a:ext uri="{FF2B5EF4-FFF2-40B4-BE49-F238E27FC236}">
                <a16:creationId xmlns:a16="http://schemas.microsoft.com/office/drawing/2014/main" id="{0851CCBA-A35D-48EA-BE81-E72766BBD421}"/>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
        <p:nvSpPr>
          <p:cNvPr id="7" name="Rectangle 6">
            <a:extLst>
              <a:ext uri="{FF2B5EF4-FFF2-40B4-BE49-F238E27FC236}">
                <a16:creationId xmlns:a16="http://schemas.microsoft.com/office/drawing/2014/main" id="{C82D68C1-7B02-443C-8C6B-D2017C710709}"/>
              </a:ext>
            </a:extLst>
          </p:cNvPr>
          <p:cNvSpPr/>
          <p:nvPr/>
        </p:nvSpPr>
        <p:spPr>
          <a:xfrm>
            <a:off x="2308064" y="1852345"/>
            <a:ext cx="9341243" cy="643296"/>
          </a:xfrm>
          <a:prstGeom prst="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r>
              <a:rPr lang="en-US" i="1">
                <a:solidFill>
                  <a:schemeClr val="bg1"/>
                </a:solidFill>
              </a:rPr>
              <a:t>Template does not include the new columns, so it will simply skip importing them.</a:t>
            </a:r>
            <a:endParaRPr lang="en-US">
              <a:solidFill>
                <a:schemeClr val="bg1"/>
              </a:solidFill>
            </a:endParaRPr>
          </a:p>
        </p:txBody>
      </p:sp>
      <p:sp>
        <p:nvSpPr>
          <p:cNvPr id="8" name="Rectangle 7">
            <a:extLst>
              <a:ext uri="{FF2B5EF4-FFF2-40B4-BE49-F238E27FC236}">
                <a16:creationId xmlns:a16="http://schemas.microsoft.com/office/drawing/2014/main" id="{02638E12-5DA8-4DBE-8B8D-E0093D1C42BE}"/>
              </a:ext>
            </a:extLst>
          </p:cNvPr>
          <p:cNvSpPr/>
          <p:nvPr/>
        </p:nvSpPr>
        <p:spPr>
          <a:xfrm>
            <a:off x="696480" y="1852346"/>
            <a:ext cx="1611584" cy="643296"/>
          </a:xfrm>
          <a:prstGeom prst="rect">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r"/>
            <a:r>
              <a:rPr lang="en-US" b="1" i="1">
                <a:solidFill>
                  <a:schemeClr val="bg1"/>
                </a:solidFill>
              </a:rPr>
              <a:t>Explanation</a:t>
            </a:r>
            <a:endParaRPr lang="en-US" b="1">
              <a:solidFill>
                <a:schemeClr val="bg1"/>
              </a:solidFill>
            </a:endParaRPr>
          </a:p>
        </p:txBody>
      </p:sp>
      <p:sp>
        <p:nvSpPr>
          <p:cNvPr id="11" name="Rectangle 10">
            <a:extLst>
              <a:ext uri="{FF2B5EF4-FFF2-40B4-BE49-F238E27FC236}">
                <a16:creationId xmlns:a16="http://schemas.microsoft.com/office/drawing/2014/main" id="{6B63B747-AE98-4090-9904-77A3569ACFCF}"/>
              </a:ext>
            </a:extLst>
          </p:cNvPr>
          <p:cNvSpPr/>
          <p:nvPr/>
        </p:nvSpPr>
        <p:spPr>
          <a:xfrm>
            <a:off x="7120738" y="2716152"/>
            <a:ext cx="4541520" cy="1034443"/>
          </a:xfrm>
          <a:prstGeom prst="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lstStyle/>
          <a:p>
            <a:r>
              <a:rPr lang="en-US" sz="1600" b="1">
                <a:solidFill>
                  <a:schemeClr val="bg1"/>
                </a:solidFill>
              </a:rPr>
              <a:t>How to fix:</a:t>
            </a:r>
          </a:p>
          <a:p>
            <a:r>
              <a:rPr lang="en-US" sz="1600">
                <a:solidFill>
                  <a:schemeClr val="bg1"/>
                </a:solidFill>
              </a:rPr>
              <a:t>Edit all table queries prefixed with Elements_ in PQ Editor. In the Advanced Editor within PQE:</a:t>
            </a:r>
          </a:p>
        </p:txBody>
      </p:sp>
      <p:pic>
        <p:nvPicPr>
          <p:cNvPr id="4" name="Picture 3">
            <a:extLst>
              <a:ext uri="{FF2B5EF4-FFF2-40B4-BE49-F238E27FC236}">
                <a16:creationId xmlns:a16="http://schemas.microsoft.com/office/drawing/2014/main" id="{3C04E017-2DAB-4AD9-8904-A99E63207EF9}"/>
              </a:ext>
            </a:extLst>
          </p:cNvPr>
          <p:cNvPicPr>
            <a:picLocks noChangeAspect="1"/>
          </p:cNvPicPr>
          <p:nvPr/>
        </p:nvPicPr>
        <p:blipFill rotWithShape="1">
          <a:blip r:embed="rId3"/>
          <a:srcRect b="67407"/>
          <a:stretch/>
        </p:blipFill>
        <p:spPr>
          <a:xfrm>
            <a:off x="183430" y="2709001"/>
            <a:ext cx="6853970" cy="1292294"/>
          </a:xfrm>
          <a:prstGeom prst="rect">
            <a:avLst/>
          </a:prstGeom>
        </p:spPr>
      </p:pic>
      <p:pic>
        <p:nvPicPr>
          <p:cNvPr id="12" name="Picture 11">
            <a:extLst>
              <a:ext uri="{FF2B5EF4-FFF2-40B4-BE49-F238E27FC236}">
                <a16:creationId xmlns:a16="http://schemas.microsoft.com/office/drawing/2014/main" id="{993C7EAD-DD15-4D02-9B14-806BC408DC65}"/>
              </a:ext>
            </a:extLst>
          </p:cNvPr>
          <p:cNvPicPr>
            <a:picLocks noChangeAspect="1"/>
          </p:cNvPicPr>
          <p:nvPr/>
        </p:nvPicPr>
        <p:blipFill rotWithShape="1">
          <a:blip r:embed="rId4"/>
          <a:srcRect t="57037" b="26543"/>
          <a:stretch/>
        </p:blipFill>
        <p:spPr>
          <a:xfrm>
            <a:off x="183430" y="4639947"/>
            <a:ext cx="6853968" cy="651042"/>
          </a:xfrm>
          <a:prstGeom prst="rect">
            <a:avLst/>
          </a:prstGeom>
        </p:spPr>
      </p:pic>
      <p:sp>
        <p:nvSpPr>
          <p:cNvPr id="13" name="TextBox 12">
            <a:extLst>
              <a:ext uri="{FF2B5EF4-FFF2-40B4-BE49-F238E27FC236}">
                <a16:creationId xmlns:a16="http://schemas.microsoft.com/office/drawing/2014/main" id="{640889D0-0350-41D7-ABC2-1F453BAFC2B9}"/>
              </a:ext>
            </a:extLst>
          </p:cNvPr>
          <p:cNvSpPr txBox="1"/>
          <p:nvPr/>
        </p:nvSpPr>
        <p:spPr>
          <a:xfrm>
            <a:off x="3128744" y="4013586"/>
            <a:ext cx="588433" cy="381000"/>
          </a:xfrm>
          <a:prstGeom prst="rect">
            <a:avLst/>
          </a:prstGeom>
          <a:noFill/>
        </p:spPr>
        <p:txBody>
          <a:bodyPr wrap="square" lIns="0" tIns="0" rIns="0" bIns="0" rtlCol="0">
            <a:noAutofit/>
          </a:bodyPr>
          <a:lstStyle/>
          <a:p>
            <a:pPr algn="l"/>
            <a:r>
              <a:rPr lang="en-US" sz="2400">
                <a:solidFill>
                  <a:schemeClr val="tx1"/>
                </a:solidFill>
              </a:rPr>
              <a:t>…</a:t>
            </a:r>
          </a:p>
        </p:txBody>
      </p:sp>
      <p:sp>
        <p:nvSpPr>
          <p:cNvPr id="16" name="TextBox 15">
            <a:extLst>
              <a:ext uri="{FF2B5EF4-FFF2-40B4-BE49-F238E27FC236}">
                <a16:creationId xmlns:a16="http://schemas.microsoft.com/office/drawing/2014/main" id="{ACAEA5DD-D2AA-4060-925B-E7707384F08E}"/>
              </a:ext>
            </a:extLst>
          </p:cNvPr>
          <p:cNvSpPr txBox="1"/>
          <p:nvPr/>
        </p:nvSpPr>
        <p:spPr>
          <a:xfrm>
            <a:off x="7140035" y="4134471"/>
            <a:ext cx="4541520" cy="830997"/>
          </a:xfrm>
          <a:prstGeom prst="rect">
            <a:avLst/>
          </a:prstGeom>
          <a:solidFill>
            <a:schemeClr val="accent6"/>
          </a:solidFill>
        </p:spPr>
        <p:txBody>
          <a:bodyPr wrap="square">
            <a:spAutoFit/>
          </a:bodyPr>
          <a:lstStyle/>
          <a:p>
            <a:r>
              <a:rPr lang="en-US" sz="1600">
                <a:solidFill>
                  <a:schemeClr val="bg1"/>
                </a:solidFill>
              </a:rPr>
              <a:t>In Advanced Editor within the 'Expanded Column' step, add the new column name at the end of the comma-separated list</a:t>
            </a:r>
          </a:p>
        </p:txBody>
      </p:sp>
      <p:sp>
        <p:nvSpPr>
          <p:cNvPr id="17" name="Rectangle 16">
            <a:extLst>
              <a:ext uri="{FF2B5EF4-FFF2-40B4-BE49-F238E27FC236}">
                <a16:creationId xmlns:a16="http://schemas.microsoft.com/office/drawing/2014/main" id="{483F048F-D224-414E-9FCB-35ACEBF013A3}"/>
              </a:ext>
            </a:extLst>
          </p:cNvPr>
          <p:cNvSpPr/>
          <p:nvPr/>
        </p:nvSpPr>
        <p:spPr>
          <a:xfrm>
            <a:off x="745067" y="3750595"/>
            <a:ext cx="5461000" cy="120032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cxnSp>
        <p:nvCxnSpPr>
          <p:cNvPr id="18" name="Connector: Elbow 17">
            <a:extLst>
              <a:ext uri="{FF2B5EF4-FFF2-40B4-BE49-F238E27FC236}">
                <a16:creationId xmlns:a16="http://schemas.microsoft.com/office/drawing/2014/main" id="{71196F1C-1ED0-4281-92FB-DF3E424D0A70}"/>
              </a:ext>
            </a:extLst>
          </p:cNvPr>
          <p:cNvCxnSpPr>
            <a:cxnSpLocks/>
            <a:stCxn id="16" idx="1"/>
            <a:endCxn id="17" idx="3"/>
          </p:cNvCxnSpPr>
          <p:nvPr/>
        </p:nvCxnSpPr>
        <p:spPr>
          <a:xfrm rot="10800000">
            <a:off x="6206067" y="4350760"/>
            <a:ext cx="933968" cy="199210"/>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046953F6-7340-460C-91E1-2299185A358D}"/>
              </a:ext>
            </a:extLst>
          </p:cNvPr>
          <p:cNvSpPr txBox="1"/>
          <p:nvPr/>
        </p:nvSpPr>
        <p:spPr>
          <a:xfrm>
            <a:off x="745067" y="5800701"/>
            <a:ext cx="4644462" cy="369332"/>
          </a:xfrm>
          <a:prstGeom prst="rect">
            <a:avLst/>
          </a:prstGeom>
          <a:solidFill>
            <a:schemeClr val="accent6"/>
          </a:solidFill>
        </p:spPr>
        <p:txBody>
          <a:bodyPr wrap="square">
            <a:spAutoFit/>
          </a:bodyPr>
          <a:lstStyle/>
          <a:p>
            <a:r>
              <a:rPr lang="en-US" sz="1800">
                <a:solidFill>
                  <a:schemeClr val="bg1"/>
                </a:solidFill>
              </a:rPr>
              <a:t>Add/remove rows or columns as necessary</a:t>
            </a:r>
          </a:p>
        </p:txBody>
      </p:sp>
      <p:sp>
        <p:nvSpPr>
          <p:cNvPr id="24" name="Rectangle 23">
            <a:extLst>
              <a:ext uri="{FF2B5EF4-FFF2-40B4-BE49-F238E27FC236}">
                <a16:creationId xmlns:a16="http://schemas.microsoft.com/office/drawing/2014/main" id="{82E38736-74F7-4E43-B3B5-4EA4D92AD52A}"/>
              </a:ext>
            </a:extLst>
          </p:cNvPr>
          <p:cNvSpPr/>
          <p:nvPr/>
        </p:nvSpPr>
        <p:spPr>
          <a:xfrm>
            <a:off x="745067" y="4965468"/>
            <a:ext cx="5461000" cy="36933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2"/>
              </a:solidFill>
            </a:endParaRPr>
          </a:p>
        </p:txBody>
      </p:sp>
      <p:cxnSp>
        <p:nvCxnSpPr>
          <p:cNvPr id="25" name="Connector: Elbow 24">
            <a:extLst>
              <a:ext uri="{FF2B5EF4-FFF2-40B4-BE49-F238E27FC236}">
                <a16:creationId xmlns:a16="http://schemas.microsoft.com/office/drawing/2014/main" id="{E9F174AD-D073-423C-AAAC-6AD70C4B4839}"/>
              </a:ext>
            </a:extLst>
          </p:cNvPr>
          <p:cNvCxnSpPr>
            <a:cxnSpLocks/>
            <a:stCxn id="21" idx="0"/>
            <a:endCxn id="24" idx="2"/>
          </p:cNvCxnSpPr>
          <p:nvPr/>
        </p:nvCxnSpPr>
        <p:spPr>
          <a:xfrm rot="5400000" flipH="1" flipV="1">
            <a:off x="3038482" y="5363617"/>
            <a:ext cx="465900" cy="408269"/>
          </a:xfrm>
          <a:prstGeom prst="bentConnector3">
            <a:avLst>
              <a:gd name="adj1" fmla="val 50000"/>
            </a:avLst>
          </a:prstGeom>
          <a:ln w="28575">
            <a:solidFill>
              <a:schemeClr val="accent6"/>
            </a:solidFill>
            <a:tailEnd type="triangle"/>
          </a:ln>
        </p:spPr>
        <p:style>
          <a:lnRef idx="3">
            <a:schemeClr val="accent5"/>
          </a:lnRef>
          <a:fillRef idx="0">
            <a:schemeClr val="accent5"/>
          </a:fillRef>
          <a:effectRef idx="2">
            <a:schemeClr val="accent5"/>
          </a:effectRef>
          <a:fontRef idx="minor">
            <a:schemeClr val="tx1"/>
          </a:fontRef>
        </p:style>
      </p:cxnSp>
      <p:sp>
        <p:nvSpPr>
          <p:cNvPr id="38" name="TextBox 37">
            <a:extLst>
              <a:ext uri="{FF2B5EF4-FFF2-40B4-BE49-F238E27FC236}">
                <a16:creationId xmlns:a16="http://schemas.microsoft.com/office/drawing/2014/main" id="{0AB94175-5C49-4178-8A5F-B2A521E84CC4}"/>
              </a:ext>
            </a:extLst>
          </p:cNvPr>
          <p:cNvSpPr txBox="1"/>
          <p:nvPr/>
        </p:nvSpPr>
        <p:spPr>
          <a:xfrm>
            <a:off x="7140034" y="5074778"/>
            <a:ext cx="4490353" cy="830997"/>
          </a:xfrm>
          <a:prstGeom prst="rect">
            <a:avLst/>
          </a:prstGeom>
          <a:solidFill>
            <a:schemeClr val="accent6"/>
          </a:solidFill>
        </p:spPr>
        <p:txBody>
          <a:bodyPr wrap="square">
            <a:spAutoFit/>
          </a:bodyPr>
          <a:lstStyle/>
          <a:p>
            <a:r>
              <a:rPr lang="en-US" sz="1600">
                <a:solidFill>
                  <a:schemeClr val="bg1"/>
                </a:solidFill>
              </a:rPr>
              <a:t>(add column name at the end, e.g.</a:t>
            </a:r>
          </a:p>
          <a:p>
            <a:endParaRPr lang="en-US" sz="1600">
              <a:solidFill>
                <a:schemeClr val="bg1"/>
              </a:solidFill>
            </a:endParaRPr>
          </a:p>
          <a:p>
            <a:r>
              <a:rPr lang="en-US" sz="1600" b="1">
                <a:solidFill>
                  <a:schemeClr val="bg1"/>
                </a:solidFill>
                <a:latin typeface="Consolas" panose="020B0609020204030204" pitchFamily="49" charset="0"/>
              </a:rPr>
              <a:t>… “z Offset Value”, “</a:t>
            </a:r>
            <a:r>
              <a:rPr lang="en-US" sz="1600" b="1" err="1">
                <a:solidFill>
                  <a:schemeClr val="bg1"/>
                </a:solidFill>
                <a:latin typeface="Consolas" panose="020B0609020204030204" pitchFamily="49" charset="0"/>
              </a:rPr>
              <a:t>NewColumnName</a:t>
            </a:r>
            <a:r>
              <a:rPr lang="en-US" sz="1600" b="1">
                <a:solidFill>
                  <a:schemeClr val="bg1"/>
                </a:solidFill>
                <a:latin typeface="Consolas" panose="020B0609020204030204" pitchFamily="49" charset="0"/>
              </a:rPr>
              <a:t>”}</a:t>
            </a:r>
          </a:p>
        </p:txBody>
      </p:sp>
    </p:spTree>
    <p:extLst>
      <p:ext uri="{BB962C8B-B14F-4D97-AF65-F5344CB8AC3E}">
        <p14:creationId xmlns:p14="http://schemas.microsoft.com/office/powerpoint/2010/main" val="2813545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5207022" cy="1109691"/>
          </a:xfrm>
        </p:spPr>
        <p:txBody>
          <a:bodyPr>
            <a:normAutofit/>
          </a:bodyPr>
          <a:lstStyle/>
          <a:p>
            <a:pPr marL="0" indent="0">
              <a:buNone/>
            </a:pPr>
            <a:r>
              <a:rPr lang="en-US" b="1"/>
              <a:t>Query</a:t>
            </a:r>
            <a:r>
              <a:rPr lang="en-US"/>
              <a:t>: How many views appear in sheets?</a:t>
            </a:r>
          </a:p>
          <a:p>
            <a:pPr marL="0" indent="0">
              <a:buNone/>
            </a:pPr>
            <a:r>
              <a:rPr lang="en-US" b="1"/>
              <a:t>Solution</a:t>
            </a:r>
            <a:r>
              <a:rPr lang="en-US"/>
              <a:t>: 3 different ways of getting this, but different use cases!</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new measures and calculated columns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#3</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68</a:t>
            </a:fld>
            <a:endParaRPr lang="en-US"/>
          </a:p>
        </p:txBody>
      </p:sp>
      <p:sp>
        <p:nvSpPr>
          <p:cNvPr id="12" name="Rectangle: Rounded Corners 11">
            <a:extLst>
              <a:ext uri="{FF2B5EF4-FFF2-40B4-BE49-F238E27FC236}">
                <a16:creationId xmlns:a16="http://schemas.microsoft.com/office/drawing/2014/main" id="{159920F0-6D95-49AF-AFD2-42F96269EE3C}"/>
              </a:ext>
            </a:extLst>
          </p:cNvPr>
          <p:cNvSpPr/>
          <p:nvPr/>
        </p:nvSpPr>
        <p:spPr>
          <a:xfrm>
            <a:off x="696480" y="3213044"/>
            <a:ext cx="5796598" cy="1249899"/>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Option 1: ‘Lazy* Solution’</a:t>
            </a:r>
          </a:p>
          <a:p>
            <a:r>
              <a:rPr lang="en-US" sz="1400"/>
              <a:t>1. Use </a:t>
            </a:r>
            <a:r>
              <a:rPr lang="en-US" sz="1400" err="1"/>
              <a:t>Views_master</a:t>
            </a:r>
            <a:r>
              <a:rPr lang="en-US" sz="1400"/>
              <a:t> table</a:t>
            </a:r>
          </a:p>
          <a:p>
            <a:r>
              <a:rPr lang="en-US" sz="1400"/>
              <a:t>2. Count distinct sheet numbers and view names</a:t>
            </a:r>
          </a:p>
          <a:p>
            <a:r>
              <a:rPr lang="en-US" sz="1400"/>
              <a:t>3. Use filter to remove “---” from results. Done!</a:t>
            </a:r>
          </a:p>
          <a:p>
            <a:endParaRPr lang="en-US" sz="1100"/>
          </a:p>
        </p:txBody>
      </p:sp>
      <p:pic>
        <p:nvPicPr>
          <p:cNvPr id="8" name="Picture 7">
            <a:extLst>
              <a:ext uri="{FF2B5EF4-FFF2-40B4-BE49-F238E27FC236}">
                <a16:creationId xmlns:a16="http://schemas.microsoft.com/office/drawing/2014/main" id="{F3282D35-8215-4919-BBF4-ADE6D4977FD1}"/>
              </a:ext>
            </a:extLst>
          </p:cNvPr>
          <p:cNvPicPr>
            <a:picLocks noChangeAspect="1"/>
          </p:cNvPicPr>
          <p:nvPr/>
        </p:nvPicPr>
        <p:blipFill rotWithShape="1">
          <a:blip r:embed="rId3"/>
          <a:srcRect t="662"/>
          <a:stretch/>
        </p:blipFill>
        <p:spPr>
          <a:xfrm>
            <a:off x="7013964" y="1733782"/>
            <a:ext cx="3858517" cy="4805130"/>
          </a:xfrm>
          <a:prstGeom prst="rect">
            <a:avLst/>
          </a:prstGeom>
        </p:spPr>
      </p:pic>
      <p:sp>
        <p:nvSpPr>
          <p:cNvPr id="14" name="Rectangle: Rounded Corners 13">
            <a:extLst>
              <a:ext uri="{FF2B5EF4-FFF2-40B4-BE49-F238E27FC236}">
                <a16:creationId xmlns:a16="http://schemas.microsoft.com/office/drawing/2014/main" id="{73479F31-2C02-4824-AD8A-84AB66789C70}"/>
              </a:ext>
            </a:extLst>
          </p:cNvPr>
          <p:cNvSpPr/>
          <p:nvPr/>
        </p:nvSpPr>
        <p:spPr>
          <a:xfrm>
            <a:off x="696479" y="4603304"/>
            <a:ext cx="5796599" cy="1646494"/>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Why is this ‘lazy’?</a:t>
            </a:r>
          </a:p>
          <a:p>
            <a:pPr marL="285750" indent="-285750">
              <a:buFont typeface="Arial" panose="020B0604020202020204" pitchFamily="34" charset="0"/>
              <a:buChar char="•"/>
            </a:pPr>
            <a:r>
              <a:rPr lang="en-US" sz="1400"/>
              <a:t>For this calc to work, we manually set the filter to remove “---”</a:t>
            </a:r>
          </a:p>
          <a:p>
            <a:pPr marL="285750" indent="-285750">
              <a:buFont typeface="Arial" panose="020B0604020202020204" pitchFamily="34" charset="0"/>
              <a:buChar char="•"/>
            </a:pPr>
            <a:r>
              <a:rPr lang="en-US" sz="1400"/>
              <a:t>What if the user wants to see all the views but also see the number of Views on Sheets? Too bad.</a:t>
            </a:r>
          </a:p>
          <a:p>
            <a:pPr marL="285750" indent="-285750">
              <a:buFont typeface="Arial" panose="020B0604020202020204" pitchFamily="34" charset="0"/>
              <a:buChar char="•"/>
            </a:pPr>
            <a:r>
              <a:rPr lang="en-US" sz="1400"/>
              <a:t>What if we just want a single button to quickly filter to views on a sheet (all of them)? Also, too bad.</a:t>
            </a:r>
            <a:endParaRPr lang="en-US" sz="1100"/>
          </a:p>
        </p:txBody>
      </p:sp>
      <p:sp>
        <p:nvSpPr>
          <p:cNvPr id="16" name="Rectangle 15">
            <a:extLst>
              <a:ext uri="{FF2B5EF4-FFF2-40B4-BE49-F238E27FC236}">
                <a16:creationId xmlns:a16="http://schemas.microsoft.com/office/drawing/2014/main" id="{003E7972-2EA1-413B-A5DC-BF6A81616284}"/>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290080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5207022" cy="1109691"/>
          </a:xfrm>
        </p:spPr>
        <p:txBody>
          <a:bodyPr>
            <a:normAutofit/>
          </a:bodyPr>
          <a:lstStyle/>
          <a:p>
            <a:pPr marL="0" indent="0">
              <a:buNone/>
            </a:pPr>
            <a:r>
              <a:rPr lang="en-US" b="1"/>
              <a:t>Query</a:t>
            </a:r>
            <a:r>
              <a:rPr lang="en-US"/>
              <a:t>: How many views appear in sheets?</a:t>
            </a:r>
          </a:p>
          <a:p>
            <a:pPr marL="0" indent="0">
              <a:buNone/>
            </a:pPr>
            <a:r>
              <a:rPr lang="en-US" b="1"/>
              <a:t>Solution</a:t>
            </a:r>
            <a:r>
              <a:rPr lang="en-US"/>
              <a:t>: 3 different ways of getting this, but different use cases!</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new measures and calculated columns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#3</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69</a:t>
            </a:fld>
            <a:endParaRPr lang="en-US"/>
          </a:p>
        </p:txBody>
      </p:sp>
      <p:sp>
        <p:nvSpPr>
          <p:cNvPr id="12" name="Rectangle: Rounded Corners 11">
            <a:extLst>
              <a:ext uri="{FF2B5EF4-FFF2-40B4-BE49-F238E27FC236}">
                <a16:creationId xmlns:a16="http://schemas.microsoft.com/office/drawing/2014/main" id="{159920F0-6D95-49AF-AFD2-42F96269EE3C}"/>
              </a:ext>
            </a:extLst>
          </p:cNvPr>
          <p:cNvSpPr/>
          <p:nvPr/>
        </p:nvSpPr>
        <p:spPr>
          <a:xfrm>
            <a:off x="567850" y="2968222"/>
            <a:ext cx="5796598" cy="1476402"/>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Option 2: Column Calc + Measure</a:t>
            </a:r>
          </a:p>
          <a:p>
            <a:pPr marL="342900" indent="-342900">
              <a:buAutoNum type="arabicPeriod"/>
            </a:pPr>
            <a:r>
              <a:rPr lang="en-US" sz="1400"/>
              <a:t>Create a calculated column in </a:t>
            </a:r>
            <a:r>
              <a:rPr lang="en-US" sz="1400" err="1"/>
              <a:t>View_master</a:t>
            </a:r>
            <a:r>
              <a:rPr lang="en-US" sz="1400"/>
              <a:t> that indicates Yes/No if a view is on a sheet</a:t>
            </a:r>
          </a:p>
          <a:p>
            <a:pPr marL="342900" indent="-342900">
              <a:buAutoNum type="arabicPeriod"/>
            </a:pPr>
            <a:r>
              <a:rPr lang="en-US" sz="1400"/>
              <a:t>Create a measure in </a:t>
            </a:r>
            <a:r>
              <a:rPr lang="en-US" sz="1400" err="1"/>
              <a:t>View_master</a:t>
            </a:r>
            <a:r>
              <a:rPr lang="en-US" sz="1400"/>
              <a:t> that counts rows where [Category] = “Views” and [Sheet Number] is NOT “---”</a:t>
            </a:r>
            <a:br>
              <a:rPr lang="en-US" sz="1400"/>
            </a:br>
            <a:endParaRPr lang="en-US" sz="1400"/>
          </a:p>
          <a:p>
            <a:endParaRPr lang="en-US" sz="1100"/>
          </a:p>
        </p:txBody>
      </p:sp>
      <p:sp>
        <p:nvSpPr>
          <p:cNvPr id="10" name="Flowchart: Internal Storage 9">
            <a:extLst>
              <a:ext uri="{FF2B5EF4-FFF2-40B4-BE49-F238E27FC236}">
                <a16:creationId xmlns:a16="http://schemas.microsoft.com/office/drawing/2014/main" id="{65031F04-A7DD-4DAC-A18E-67487BFF4908}"/>
              </a:ext>
            </a:extLst>
          </p:cNvPr>
          <p:cNvSpPr/>
          <p:nvPr/>
        </p:nvSpPr>
        <p:spPr>
          <a:xfrm>
            <a:off x="7413071" y="1920706"/>
            <a:ext cx="4002502" cy="1109691"/>
          </a:xfrm>
          <a:prstGeom prst="flowChartInternalStorag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bg2">
                    <a:lumMod val="10000"/>
                  </a:schemeClr>
                </a:solidFill>
                <a:latin typeface="Consolas" panose="020B0609020204030204" pitchFamily="49" charset="0"/>
              </a:rPr>
              <a:t>IsViewOnSheet</a:t>
            </a:r>
            <a:r>
              <a:rPr lang="en-US" sz="1200">
                <a:solidFill>
                  <a:schemeClr val="bg2">
                    <a:lumMod val="10000"/>
                  </a:schemeClr>
                </a:solidFill>
                <a:latin typeface="Consolas" panose="020B0609020204030204" pitchFamily="49" charset="0"/>
              </a:rPr>
              <a:t> = IF(</a:t>
            </a:r>
            <a:br>
              <a:rPr lang="en-US" sz="1200">
                <a:solidFill>
                  <a:schemeClr val="bg2">
                    <a:lumMod val="10000"/>
                  </a:schemeClr>
                </a:solidFill>
                <a:latin typeface="Consolas" panose="020B0609020204030204" pitchFamily="49" charset="0"/>
              </a:rPr>
            </a:br>
            <a:r>
              <a:rPr lang="en-US" sz="1200">
                <a:solidFill>
                  <a:schemeClr val="bg2">
                    <a:lumMod val="10000"/>
                  </a:schemeClr>
                </a:solidFill>
                <a:latin typeface="Consolas" panose="020B0609020204030204" pitchFamily="49" charset="0"/>
              </a:rPr>
              <a:t>   </a:t>
            </a:r>
            <a:r>
              <a:rPr lang="en-US" sz="1200" err="1">
                <a:solidFill>
                  <a:schemeClr val="bg2">
                    <a:lumMod val="10000"/>
                  </a:schemeClr>
                </a:solidFill>
                <a:latin typeface="Consolas" panose="020B0609020204030204" pitchFamily="49" charset="0"/>
              </a:rPr>
              <a:t>Views_master</a:t>
            </a:r>
            <a:r>
              <a:rPr lang="en-US" sz="1200">
                <a:solidFill>
                  <a:schemeClr val="bg2">
                    <a:lumMod val="10000"/>
                  </a:schemeClr>
                </a:solidFill>
                <a:latin typeface="Consolas" panose="020B0609020204030204" pitchFamily="49" charset="0"/>
              </a:rPr>
              <a:t>[Sheet Number] &lt;&gt; "---", </a:t>
            </a:r>
            <a:br>
              <a:rPr lang="en-US" sz="1200">
                <a:solidFill>
                  <a:schemeClr val="bg2">
                    <a:lumMod val="10000"/>
                  </a:schemeClr>
                </a:solidFill>
                <a:latin typeface="Consolas" panose="020B0609020204030204" pitchFamily="49" charset="0"/>
              </a:rPr>
            </a:br>
            <a:r>
              <a:rPr lang="en-US" sz="1200">
                <a:solidFill>
                  <a:schemeClr val="bg2">
                    <a:lumMod val="10000"/>
                  </a:schemeClr>
                </a:solidFill>
                <a:latin typeface="Consolas" panose="020B0609020204030204" pitchFamily="49" charset="0"/>
              </a:rPr>
              <a:t>   "Yes", "No“</a:t>
            </a:r>
            <a:br>
              <a:rPr lang="en-US" sz="1200">
                <a:solidFill>
                  <a:schemeClr val="bg2">
                    <a:lumMod val="10000"/>
                  </a:schemeClr>
                </a:solidFill>
                <a:latin typeface="Consolas" panose="020B0609020204030204" pitchFamily="49" charset="0"/>
              </a:rPr>
            </a:br>
            <a:r>
              <a:rPr lang="en-US" sz="1200">
                <a:solidFill>
                  <a:schemeClr val="bg2">
                    <a:lumMod val="10000"/>
                  </a:schemeClr>
                </a:solidFill>
                <a:latin typeface="Consolas" panose="020B0609020204030204" pitchFamily="49" charset="0"/>
              </a:rPr>
              <a:t>)</a:t>
            </a:r>
          </a:p>
        </p:txBody>
      </p:sp>
      <p:sp>
        <p:nvSpPr>
          <p:cNvPr id="11" name="Flowchart: Internal Storage 10">
            <a:extLst>
              <a:ext uri="{FF2B5EF4-FFF2-40B4-BE49-F238E27FC236}">
                <a16:creationId xmlns:a16="http://schemas.microsoft.com/office/drawing/2014/main" id="{F90BCFF2-923C-45AC-BFC9-046509DE6536}"/>
              </a:ext>
            </a:extLst>
          </p:cNvPr>
          <p:cNvSpPr/>
          <p:nvPr/>
        </p:nvSpPr>
        <p:spPr>
          <a:xfrm>
            <a:off x="7415866" y="4202627"/>
            <a:ext cx="4002502" cy="1595673"/>
          </a:xfrm>
          <a:prstGeom prst="flowChartInternalStorage">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err="1">
                <a:solidFill>
                  <a:schemeClr val="bg2">
                    <a:lumMod val="10000"/>
                  </a:schemeClr>
                </a:solidFill>
                <a:latin typeface="Consolas" panose="020B0609020204030204" pitchFamily="49" charset="0"/>
              </a:rPr>
              <a:t>num_views_on_sheets</a:t>
            </a:r>
            <a:r>
              <a:rPr lang="en-US" sz="1100">
                <a:solidFill>
                  <a:schemeClr val="bg2">
                    <a:lumMod val="10000"/>
                  </a:schemeClr>
                </a:solidFill>
                <a:latin typeface="Consolas" panose="020B0609020204030204" pitchFamily="49" charset="0"/>
              </a:rPr>
              <a:t> = CALCULATE(</a:t>
            </a:r>
          </a:p>
          <a:p>
            <a:r>
              <a:rPr lang="en-US" sz="1100">
                <a:solidFill>
                  <a:schemeClr val="bg2">
                    <a:lumMod val="10000"/>
                  </a:schemeClr>
                </a:solidFill>
                <a:latin typeface="Consolas" panose="020B0609020204030204" pitchFamily="49" charset="0"/>
              </a:rPr>
              <a:t>   COUNTROWS(</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a:t>
            </a:r>
          </a:p>
          <a:p>
            <a:r>
              <a:rPr lang="en-US" sz="1100">
                <a:solidFill>
                  <a:schemeClr val="bg2">
                    <a:lumMod val="10000"/>
                  </a:schemeClr>
                </a:solidFill>
                <a:latin typeface="Consolas" panose="020B0609020204030204" pitchFamily="49" charset="0"/>
              </a:rPr>
              <a:t>   FILTER(ALL(</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a:t>
            </a:r>
          </a:p>
          <a:p>
            <a:r>
              <a:rPr lang="en-US" sz="1100">
                <a:solidFill>
                  <a:schemeClr val="bg2">
                    <a:lumMod val="10000"/>
                  </a:schemeClr>
                </a:solidFill>
                <a:latin typeface="Consolas" panose="020B0609020204030204" pitchFamily="49" charset="0"/>
              </a:rPr>
              <a:t>      </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[Category] = "Views" &amp;&amp;</a:t>
            </a:r>
          </a:p>
          <a:p>
            <a:r>
              <a:rPr lang="en-US" sz="1100">
                <a:solidFill>
                  <a:schemeClr val="bg2">
                    <a:lumMod val="10000"/>
                  </a:schemeClr>
                </a:solidFill>
                <a:latin typeface="Consolas" panose="020B0609020204030204" pitchFamily="49" charset="0"/>
              </a:rPr>
              <a:t>      </a:t>
            </a:r>
            <a:r>
              <a:rPr lang="en-US" sz="1100" err="1">
                <a:solidFill>
                  <a:schemeClr val="bg2">
                    <a:lumMod val="10000"/>
                  </a:schemeClr>
                </a:solidFill>
                <a:latin typeface="Consolas" panose="020B0609020204030204" pitchFamily="49" charset="0"/>
              </a:rPr>
              <a:t>Views_master</a:t>
            </a:r>
            <a:r>
              <a:rPr lang="en-US" sz="1100">
                <a:solidFill>
                  <a:schemeClr val="bg2">
                    <a:lumMod val="10000"/>
                  </a:schemeClr>
                </a:solidFill>
                <a:latin typeface="Consolas" panose="020B0609020204030204" pitchFamily="49" charset="0"/>
              </a:rPr>
              <a:t>[Sheet Number] &lt;&gt; "---"</a:t>
            </a:r>
          </a:p>
          <a:p>
            <a:r>
              <a:rPr lang="en-US" sz="1100">
                <a:solidFill>
                  <a:schemeClr val="bg2">
                    <a:lumMod val="10000"/>
                  </a:schemeClr>
                </a:solidFill>
                <a:latin typeface="Consolas" panose="020B0609020204030204" pitchFamily="49" charset="0"/>
              </a:rPr>
              <a:t>      )</a:t>
            </a:r>
          </a:p>
          <a:p>
            <a:r>
              <a:rPr lang="en-US" sz="1100">
                <a:solidFill>
                  <a:schemeClr val="bg2">
                    <a:lumMod val="10000"/>
                  </a:schemeClr>
                </a:solidFill>
                <a:latin typeface="Consolas" panose="020B0609020204030204" pitchFamily="49" charset="0"/>
              </a:rPr>
              <a:t>   )</a:t>
            </a:r>
          </a:p>
        </p:txBody>
      </p:sp>
      <p:cxnSp>
        <p:nvCxnSpPr>
          <p:cNvPr id="13" name="Connector: Elbow 12">
            <a:extLst>
              <a:ext uri="{FF2B5EF4-FFF2-40B4-BE49-F238E27FC236}">
                <a16:creationId xmlns:a16="http://schemas.microsoft.com/office/drawing/2014/main" id="{FD78BFE0-BBE3-4D33-B580-9FE9B72A18E9}"/>
              </a:ext>
            </a:extLst>
          </p:cNvPr>
          <p:cNvCxnSpPr>
            <a:cxnSpLocks/>
            <a:endCxn id="10" idx="1"/>
          </p:cNvCxnSpPr>
          <p:nvPr/>
        </p:nvCxnSpPr>
        <p:spPr>
          <a:xfrm flipV="1">
            <a:off x="6364448" y="2475552"/>
            <a:ext cx="1048623" cy="953448"/>
          </a:xfrm>
          <a:prstGeom prst="bent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F7E5CAD1-E758-4523-9E1B-DA237CB33FC1}"/>
              </a:ext>
            </a:extLst>
          </p:cNvPr>
          <p:cNvCxnSpPr>
            <a:cxnSpLocks/>
            <a:endCxn id="11" idx="1"/>
          </p:cNvCxnSpPr>
          <p:nvPr/>
        </p:nvCxnSpPr>
        <p:spPr>
          <a:xfrm>
            <a:off x="6364448" y="3983846"/>
            <a:ext cx="1051418" cy="1016618"/>
          </a:xfrm>
          <a:prstGeom prst="bent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63726EA-3104-46F6-A64A-2324BF3E50D6}"/>
              </a:ext>
            </a:extLst>
          </p:cNvPr>
          <p:cNvSpPr/>
          <p:nvPr/>
        </p:nvSpPr>
        <p:spPr>
          <a:xfrm>
            <a:off x="567850" y="4569373"/>
            <a:ext cx="5796598" cy="1476402"/>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Do we need both?</a:t>
            </a:r>
          </a:p>
          <a:p>
            <a:r>
              <a:rPr lang="en-US" sz="1100"/>
              <a:t>Yes, if you want to calculate the total views on sheets REGARDLESS of what filters are selected. </a:t>
            </a:r>
          </a:p>
          <a:p>
            <a:endParaRPr lang="en-US" sz="1100"/>
          </a:p>
          <a:p>
            <a:r>
              <a:rPr lang="en-US" sz="1100"/>
              <a:t>For example, if you filter out Sheet A2, you may want to know the SELECTED number of sheets on views versus the TOTAL number of sheets on views.</a:t>
            </a:r>
            <a:endParaRPr lang="en-US" sz="1000"/>
          </a:p>
        </p:txBody>
      </p:sp>
      <p:sp>
        <p:nvSpPr>
          <p:cNvPr id="24" name="Rectangle 23">
            <a:extLst>
              <a:ext uri="{FF2B5EF4-FFF2-40B4-BE49-F238E27FC236}">
                <a16:creationId xmlns:a16="http://schemas.microsoft.com/office/drawing/2014/main" id="{A6439D58-C535-49F4-AC37-85D0D971C8CD}"/>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3474236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a:t>Live Demo</a:t>
            </a:r>
          </a:p>
        </p:txBody>
      </p:sp>
    </p:spTree>
    <p:extLst>
      <p:ext uri="{BB962C8B-B14F-4D97-AF65-F5344CB8AC3E}">
        <p14:creationId xmlns:p14="http://schemas.microsoft.com/office/powerpoint/2010/main" val="1504544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1" y="1733782"/>
            <a:ext cx="5207022" cy="1109691"/>
          </a:xfrm>
        </p:spPr>
        <p:txBody>
          <a:bodyPr>
            <a:normAutofit/>
          </a:bodyPr>
          <a:lstStyle/>
          <a:p>
            <a:pPr marL="0" indent="0">
              <a:buNone/>
            </a:pPr>
            <a:r>
              <a:rPr lang="en-US" b="1"/>
              <a:t>Query</a:t>
            </a:r>
            <a:r>
              <a:rPr lang="en-US"/>
              <a:t>: How many views appear in sheets?</a:t>
            </a:r>
          </a:p>
          <a:p>
            <a:pPr marL="0" indent="0">
              <a:buNone/>
            </a:pPr>
            <a:r>
              <a:rPr lang="en-US" b="1"/>
              <a:t>Solution</a:t>
            </a:r>
            <a:r>
              <a:rPr lang="en-US"/>
              <a:t>: 3 different ways of getting this, but different use cases!</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Add a new measures and calculated columns</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Example Customization #3</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70</a:t>
            </a:fld>
            <a:endParaRPr lang="en-US"/>
          </a:p>
        </p:txBody>
      </p:sp>
      <p:sp>
        <p:nvSpPr>
          <p:cNvPr id="12" name="Rectangle: Rounded Corners 11">
            <a:extLst>
              <a:ext uri="{FF2B5EF4-FFF2-40B4-BE49-F238E27FC236}">
                <a16:creationId xmlns:a16="http://schemas.microsoft.com/office/drawing/2014/main" id="{159920F0-6D95-49AF-AFD2-42F96269EE3C}"/>
              </a:ext>
            </a:extLst>
          </p:cNvPr>
          <p:cNvSpPr/>
          <p:nvPr/>
        </p:nvSpPr>
        <p:spPr>
          <a:xfrm>
            <a:off x="567850" y="2968222"/>
            <a:ext cx="5796598" cy="1476402"/>
          </a:xfrm>
          <a:prstGeom prst="round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Option 2: Column Calc + Measure</a:t>
            </a:r>
          </a:p>
          <a:p>
            <a:pPr marL="342900" indent="-342900">
              <a:buAutoNum type="arabicPeriod"/>
            </a:pPr>
            <a:r>
              <a:rPr lang="en-US" sz="1400"/>
              <a:t>Create a calculated column in </a:t>
            </a:r>
            <a:r>
              <a:rPr lang="en-US" sz="1400" err="1"/>
              <a:t>View_master</a:t>
            </a:r>
            <a:r>
              <a:rPr lang="en-US" sz="1400"/>
              <a:t> that indicates Yes/No if a view is on a sheet</a:t>
            </a:r>
          </a:p>
          <a:p>
            <a:pPr marL="342900" indent="-342900">
              <a:buAutoNum type="arabicPeriod"/>
            </a:pPr>
            <a:r>
              <a:rPr lang="en-US" sz="1400"/>
              <a:t>Create a measure in </a:t>
            </a:r>
            <a:r>
              <a:rPr lang="en-US" sz="1400" err="1"/>
              <a:t>View_master</a:t>
            </a:r>
            <a:r>
              <a:rPr lang="en-US" sz="1400"/>
              <a:t> that counts rows where [Category] = “Views” and [Sheet Number] is NOT “---”</a:t>
            </a:r>
            <a:br>
              <a:rPr lang="en-US" sz="1400"/>
            </a:br>
            <a:endParaRPr lang="en-US" sz="1400"/>
          </a:p>
          <a:p>
            <a:endParaRPr lang="en-US" sz="1100"/>
          </a:p>
        </p:txBody>
      </p:sp>
      <p:pic>
        <p:nvPicPr>
          <p:cNvPr id="5" name="Picture 4">
            <a:extLst>
              <a:ext uri="{FF2B5EF4-FFF2-40B4-BE49-F238E27FC236}">
                <a16:creationId xmlns:a16="http://schemas.microsoft.com/office/drawing/2014/main" id="{568F1ABC-4844-4417-9164-4DAEE20C336F}"/>
              </a:ext>
            </a:extLst>
          </p:cNvPr>
          <p:cNvPicPr>
            <a:picLocks noChangeAspect="1"/>
          </p:cNvPicPr>
          <p:nvPr/>
        </p:nvPicPr>
        <p:blipFill rotWithShape="1">
          <a:blip r:embed="rId2"/>
          <a:srcRect t="345"/>
          <a:stretch/>
        </p:blipFill>
        <p:spPr>
          <a:xfrm>
            <a:off x="7250141" y="1205798"/>
            <a:ext cx="4256058" cy="5140796"/>
          </a:xfrm>
          <a:prstGeom prst="rect">
            <a:avLst/>
          </a:prstGeom>
        </p:spPr>
      </p:pic>
      <p:sp>
        <p:nvSpPr>
          <p:cNvPr id="14" name="Rectangle: Rounded Corners 13">
            <a:extLst>
              <a:ext uri="{FF2B5EF4-FFF2-40B4-BE49-F238E27FC236}">
                <a16:creationId xmlns:a16="http://schemas.microsoft.com/office/drawing/2014/main" id="{6D0C1135-2F0D-45A0-8DD6-CD7493637304}"/>
              </a:ext>
            </a:extLst>
          </p:cNvPr>
          <p:cNvSpPr/>
          <p:nvPr/>
        </p:nvSpPr>
        <p:spPr>
          <a:xfrm>
            <a:off x="10334275" y="5367776"/>
            <a:ext cx="1655590" cy="764573"/>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a:t>When A2 is filtered out, only 6/11 views on sheets remain</a:t>
            </a:r>
            <a:endParaRPr lang="en-US" sz="800"/>
          </a:p>
        </p:txBody>
      </p:sp>
      <p:cxnSp>
        <p:nvCxnSpPr>
          <p:cNvPr id="15" name="Connector: Elbow 14">
            <a:extLst>
              <a:ext uri="{FF2B5EF4-FFF2-40B4-BE49-F238E27FC236}">
                <a16:creationId xmlns:a16="http://schemas.microsoft.com/office/drawing/2014/main" id="{B7AFAD0D-5DDF-49FA-8295-42E1CCEECDA5}"/>
              </a:ext>
            </a:extLst>
          </p:cNvPr>
          <p:cNvCxnSpPr>
            <a:cxnSpLocks/>
          </p:cNvCxnSpPr>
          <p:nvPr/>
        </p:nvCxnSpPr>
        <p:spPr>
          <a:xfrm rot="16200000" flipV="1">
            <a:off x="9481442" y="3457318"/>
            <a:ext cx="3356096" cy="464820"/>
          </a:xfrm>
          <a:prstGeom prst="bentConnector3">
            <a:avLst>
              <a:gd name="adj1" fmla="val 500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7E18BD3-8BFA-4308-8786-315E32E22715}"/>
              </a:ext>
            </a:extLst>
          </p:cNvPr>
          <p:cNvSpPr/>
          <p:nvPr/>
        </p:nvSpPr>
        <p:spPr>
          <a:xfrm>
            <a:off x="8275320" y="5554980"/>
            <a:ext cx="2058954" cy="4572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FA761D4-54D2-4981-BD6E-260566FBDBB4}"/>
              </a:ext>
            </a:extLst>
          </p:cNvPr>
          <p:cNvSpPr/>
          <p:nvPr/>
        </p:nvSpPr>
        <p:spPr>
          <a:xfrm>
            <a:off x="8822482" y="511406"/>
            <a:ext cx="3023586" cy="501498"/>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a:t>YES/NO Column allows us to select ALL views on sheets (rather than individually)</a:t>
            </a:r>
            <a:endParaRPr lang="en-US" sz="800"/>
          </a:p>
        </p:txBody>
      </p:sp>
      <p:sp>
        <p:nvSpPr>
          <p:cNvPr id="22" name="Rectangle 21">
            <a:extLst>
              <a:ext uri="{FF2B5EF4-FFF2-40B4-BE49-F238E27FC236}">
                <a16:creationId xmlns:a16="http://schemas.microsoft.com/office/drawing/2014/main" id="{D2B4C679-985C-4403-BD5D-D58C711E76E3}"/>
              </a:ext>
            </a:extLst>
          </p:cNvPr>
          <p:cNvSpPr/>
          <p:nvPr/>
        </p:nvSpPr>
        <p:spPr>
          <a:xfrm>
            <a:off x="8172941" y="1733782"/>
            <a:ext cx="1565419" cy="69699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979AC3A3-359C-4C87-AC7E-508FD708D658}"/>
              </a:ext>
            </a:extLst>
          </p:cNvPr>
          <p:cNvCxnSpPr>
            <a:cxnSpLocks/>
            <a:stCxn id="21" idx="2"/>
            <a:endCxn id="22" idx="0"/>
          </p:cNvCxnSpPr>
          <p:nvPr/>
        </p:nvCxnSpPr>
        <p:spPr>
          <a:xfrm rot="5400000">
            <a:off x="9284524" y="684031"/>
            <a:ext cx="720878" cy="1378624"/>
          </a:xfrm>
          <a:prstGeom prst="bentConnector3">
            <a:avLst>
              <a:gd name="adj1" fmla="val 75369"/>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63EB557B-2963-45AA-9D3E-6421A0A1899B}"/>
              </a:ext>
            </a:extLst>
          </p:cNvPr>
          <p:cNvSpPr/>
          <p:nvPr/>
        </p:nvSpPr>
        <p:spPr>
          <a:xfrm>
            <a:off x="567850" y="4569373"/>
            <a:ext cx="5796598" cy="1476402"/>
          </a:xfrm>
          <a:prstGeom prst="round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600" b="1"/>
              <a:t>Are there other ways?</a:t>
            </a:r>
          </a:p>
          <a:p>
            <a:r>
              <a:rPr lang="en-US" sz="1200"/>
              <a:t>Yep! Can create a calculated column in </a:t>
            </a:r>
            <a:r>
              <a:rPr lang="en-US" sz="1200" err="1"/>
              <a:t>Sheets_master</a:t>
            </a:r>
            <a:r>
              <a:rPr lang="en-US" sz="1200"/>
              <a:t> to find the total number of views per sheet (rather than </a:t>
            </a:r>
            <a:r>
              <a:rPr lang="en-US" sz="1200" err="1"/>
              <a:t>Views_master</a:t>
            </a:r>
            <a:r>
              <a:rPr lang="en-US" sz="1200"/>
              <a:t>) table, then add these numbers.</a:t>
            </a:r>
          </a:p>
          <a:p>
            <a:endParaRPr lang="en-US" sz="1200"/>
          </a:p>
          <a:p>
            <a:r>
              <a:rPr lang="en-US" sz="1200"/>
              <a:t>Advantageous b/c it gives you the views PER sheet as a filterable column, rather than a dynamic calculation (which cannot be used as a slicer). </a:t>
            </a:r>
            <a:endParaRPr lang="en-US" sz="1050"/>
          </a:p>
        </p:txBody>
      </p:sp>
      <p:sp>
        <p:nvSpPr>
          <p:cNvPr id="28" name="Rectangle 27">
            <a:extLst>
              <a:ext uri="{FF2B5EF4-FFF2-40B4-BE49-F238E27FC236}">
                <a16:creationId xmlns:a16="http://schemas.microsoft.com/office/drawing/2014/main" id="{50DF0716-1C5E-4803-991F-DDFFEA30C430}"/>
              </a:ext>
            </a:extLst>
          </p:cNvPr>
          <p:cNvSpPr/>
          <p:nvPr/>
        </p:nvSpPr>
        <p:spPr>
          <a:xfrm>
            <a:off x="10637520" y="0"/>
            <a:ext cx="1554480" cy="27432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chemeClr val="bg1"/>
                </a:solidFill>
              </a:rPr>
              <a:t>ADVANCED TOPIC</a:t>
            </a:r>
            <a:endParaRPr lang="en-US" sz="1100" b="1">
              <a:solidFill>
                <a:schemeClr val="bg1"/>
              </a:solidFill>
            </a:endParaRPr>
          </a:p>
        </p:txBody>
      </p:sp>
    </p:spTree>
    <p:extLst>
      <p:ext uri="{BB962C8B-B14F-4D97-AF65-F5344CB8AC3E}">
        <p14:creationId xmlns:p14="http://schemas.microsoft.com/office/powerpoint/2010/main" val="4138159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5410200" cy="4714875"/>
          </a:xfrm>
        </p:spPr>
        <p:txBody>
          <a:bodyPr>
            <a:normAutofit/>
          </a:bodyPr>
          <a:lstStyle/>
          <a:p>
            <a:r>
              <a:rPr lang="en-US" b="1"/>
              <a:t>Introduction (Kris) (10 min)</a:t>
            </a:r>
          </a:p>
          <a:p>
            <a:pPr lvl="1"/>
            <a:r>
              <a:rPr lang="en-US"/>
              <a:t>Digital Design at Thornton Tomasetti</a:t>
            </a:r>
          </a:p>
          <a:p>
            <a:pPr lvl="1"/>
            <a:r>
              <a:rPr lang="en-US"/>
              <a:t>Problem</a:t>
            </a:r>
          </a:p>
          <a:p>
            <a:pPr lvl="1"/>
            <a:r>
              <a:rPr lang="en-US"/>
              <a:t>Solution Outline </a:t>
            </a:r>
          </a:p>
          <a:p>
            <a:pPr lvl="1"/>
            <a:r>
              <a:rPr lang="en-US" b="1"/>
              <a:t>Live Demo (Kris / James) (10 min)</a:t>
            </a:r>
          </a:p>
          <a:p>
            <a:r>
              <a:rPr lang="en-US" b="1"/>
              <a:t>Deep Dive into Tool Components (40 min)</a:t>
            </a:r>
          </a:p>
          <a:p>
            <a:pPr lvl="1"/>
            <a:r>
              <a:rPr lang="en-US"/>
              <a:t>Dynamo – Sean (20 min)</a:t>
            </a:r>
          </a:p>
          <a:p>
            <a:pPr lvl="1"/>
            <a:r>
              <a:rPr lang="en-US"/>
              <a:t>Power BI – James (20 min)</a:t>
            </a:r>
          </a:p>
          <a:p>
            <a:r>
              <a:rPr lang="en-US" b="1"/>
              <a:t>Q/A (James and Sean) (15 mins)</a:t>
            </a:r>
          </a:p>
          <a:p>
            <a:pPr marL="0" indent="0">
              <a:buNone/>
            </a:pPr>
            <a:endParaRPr lang="en-US"/>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outline</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71</a:t>
            </a:fld>
            <a:endParaRPr lang="en-US"/>
          </a:p>
        </p:txBody>
      </p:sp>
    </p:spTree>
    <p:extLst>
      <p:ext uri="{BB962C8B-B14F-4D97-AF65-F5344CB8AC3E}">
        <p14:creationId xmlns:p14="http://schemas.microsoft.com/office/powerpoint/2010/main" val="3904319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790700"/>
            <a:ext cx="10820400" cy="4198271"/>
          </a:xfrm>
        </p:spPr>
        <p:txBody>
          <a:bodyPr/>
          <a:lstStyle/>
          <a:p>
            <a:r>
              <a:rPr lang="en-US"/>
              <a:t>Develop and drive BIM standards and workflows</a:t>
            </a:r>
          </a:p>
          <a:p>
            <a:r>
              <a:rPr lang="en-US"/>
              <a:t>Interface between corporate staff (departments) and staff working on projects (practices)</a:t>
            </a:r>
          </a:p>
          <a:p>
            <a:r>
              <a:rPr lang="en-US"/>
              <a:t>Support IT department to streamline technology infrastructure for client work</a:t>
            </a:r>
          </a:p>
          <a:p>
            <a:r>
              <a:rPr lang="en-US"/>
              <a:t>Develop workflows and policies for standardizing practices</a:t>
            </a:r>
          </a:p>
          <a:p>
            <a:r>
              <a:rPr lang="en-US"/>
              <a:t>Evaluate and deploy vendor technologies, software, and services</a:t>
            </a:r>
          </a:p>
          <a:p>
            <a:r>
              <a:rPr lang="en-US"/>
              <a:t>Improve corporate and staff ability to ‘drive with data’</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Digital Design (D2) at Thornton Tomasetti</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introduction</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72</a:t>
            </a:fld>
            <a:endParaRPr lang="en-US"/>
          </a:p>
        </p:txBody>
      </p:sp>
    </p:spTree>
    <p:extLst>
      <p:ext uri="{BB962C8B-B14F-4D97-AF65-F5344CB8AC3E}">
        <p14:creationId xmlns:p14="http://schemas.microsoft.com/office/powerpoint/2010/main" val="1367152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5850466" y="1790700"/>
            <a:ext cx="5655733" cy="4381500"/>
          </a:xfrm>
        </p:spPr>
        <p:txBody>
          <a:bodyPr>
            <a:normAutofit lnSpcReduction="10000"/>
          </a:bodyPr>
          <a:lstStyle/>
          <a:p>
            <a:r>
              <a:rPr lang="en-US" b="1">
                <a:solidFill>
                  <a:schemeClr val="accent5"/>
                </a:solidFill>
              </a:rPr>
              <a:t>What?</a:t>
            </a:r>
            <a:br>
              <a:rPr lang="en-US" b="1">
                <a:solidFill>
                  <a:schemeClr val="accent5"/>
                </a:solidFill>
              </a:rPr>
            </a:br>
            <a:r>
              <a:rPr lang="en-US"/>
              <a:t>We maintain and implement the tools for collaboration (BIM / Autodesk / </a:t>
            </a:r>
            <a:r>
              <a:rPr lang="en-US" err="1"/>
              <a:t>etc</a:t>
            </a:r>
            <a:r>
              <a:rPr lang="en-US"/>
              <a:t>…).</a:t>
            </a:r>
            <a:br>
              <a:rPr lang="en-US"/>
            </a:br>
            <a:br>
              <a:rPr lang="en-US"/>
            </a:br>
            <a:r>
              <a:rPr lang="en-US"/>
              <a:t>We liaise with other organizations to help connect the needs with solutions.</a:t>
            </a:r>
          </a:p>
          <a:p>
            <a:r>
              <a:rPr lang="en-US" b="1">
                <a:solidFill>
                  <a:schemeClr val="accent5"/>
                </a:solidFill>
              </a:rPr>
              <a:t>How?</a:t>
            </a:r>
            <a:br>
              <a:rPr lang="en-US" b="1">
                <a:solidFill>
                  <a:schemeClr val="accent5"/>
                </a:solidFill>
              </a:rPr>
            </a:br>
            <a:r>
              <a:rPr lang="en-US"/>
              <a:t>Through development of internal processes, enabling ease of communication of standards, training, and creating tools that drive efficiency.</a:t>
            </a:r>
          </a:p>
          <a:p>
            <a:r>
              <a:rPr lang="en-US" b="1">
                <a:solidFill>
                  <a:schemeClr val="accent5"/>
                </a:solidFill>
              </a:rPr>
              <a:t>Why?</a:t>
            </a:r>
            <a:br>
              <a:rPr lang="en-US" b="1">
                <a:solidFill>
                  <a:schemeClr val="accent5"/>
                </a:solidFill>
              </a:rPr>
            </a:br>
            <a:r>
              <a:rPr lang="en-US"/>
              <a:t>So project teams can do work that is worth their time; to focus on high value, high impact problems rather than the commodity activities.</a:t>
            </a:r>
            <a:br>
              <a:rPr lang="en-US" b="1">
                <a:solidFill>
                  <a:schemeClr val="accent5"/>
                </a:solidFill>
              </a:rPr>
            </a:br>
            <a:endParaRPr lang="en-US" b="1">
              <a:solidFill>
                <a:schemeClr val="accent5"/>
              </a:solidFill>
            </a:endParaRPr>
          </a:p>
          <a:p>
            <a:endParaRPr lang="en-US" b="1">
              <a:solidFill>
                <a:schemeClr val="accent5"/>
              </a:solidFill>
            </a:endParaRPr>
          </a:p>
          <a:p>
            <a:endParaRPr lang="en-US" b="1">
              <a:solidFill>
                <a:schemeClr val="accent5"/>
              </a:solidFill>
            </a:endParaRP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Sinek’s Golden Circle</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D2 Mission</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73</a:t>
            </a:fld>
            <a:endParaRPr lang="en-US"/>
          </a:p>
        </p:txBody>
      </p:sp>
      <p:pic>
        <p:nvPicPr>
          <p:cNvPr id="8" name="Picture 4" descr="Image result for sinek golden cir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26" y="1912855"/>
            <a:ext cx="4027336" cy="38275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614" y="6013749"/>
            <a:ext cx="10352521" cy="250526"/>
          </a:xfrm>
          <a:prstGeom prst="rect">
            <a:avLst/>
          </a:prstGeom>
          <a:noFill/>
        </p:spPr>
        <p:txBody>
          <a:bodyPr wrap="square" lIns="0" tIns="0" rIns="0" bIns="0" rtlCol="0">
            <a:noAutofit/>
          </a:bodyPr>
          <a:lstStyle/>
          <a:p>
            <a:r>
              <a:rPr lang="en-US"/>
              <a:t>“You do not rise to the level of your goals. You </a:t>
            </a:r>
            <a:r>
              <a:rPr lang="en-US" b="1"/>
              <a:t>fall</a:t>
            </a:r>
            <a:r>
              <a:rPr lang="en-US"/>
              <a:t> to the </a:t>
            </a:r>
            <a:r>
              <a:rPr lang="en-US" b="1"/>
              <a:t>level of your systems</a:t>
            </a:r>
            <a:r>
              <a:rPr lang="en-US"/>
              <a:t>” – James Clear</a:t>
            </a:r>
            <a:endParaRPr lang="en-US">
              <a:solidFill>
                <a:schemeClr val="tx1"/>
              </a:solidFill>
            </a:endParaRPr>
          </a:p>
        </p:txBody>
      </p:sp>
      <p:sp>
        <p:nvSpPr>
          <p:cNvPr id="10" name="Rounded Rectangle 9"/>
          <p:cNvSpPr/>
          <p:nvPr/>
        </p:nvSpPr>
        <p:spPr>
          <a:xfrm>
            <a:off x="5715000" y="4601694"/>
            <a:ext cx="5964382" cy="1227905"/>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812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2627616"/>
            <a:ext cx="5560888" cy="3581400"/>
          </a:xfrm>
        </p:spPr>
        <p:txBody>
          <a:bodyPr>
            <a:normAutofit fontScale="92500" lnSpcReduction="10000"/>
          </a:bodyPr>
          <a:lstStyle/>
          <a:p>
            <a:pPr marL="0" indent="0">
              <a:buNone/>
            </a:pPr>
            <a:r>
              <a:rPr lang="en-US" b="1"/>
              <a:t>What’s the Problem?</a:t>
            </a:r>
          </a:p>
          <a:p>
            <a:r>
              <a:rPr lang="en-US"/>
              <a:t>Checking models is resource intensive!</a:t>
            </a:r>
          </a:p>
          <a:p>
            <a:pPr lvl="1"/>
            <a:r>
              <a:rPr lang="en-US"/>
              <a:t>Time-consuming, tedious, and inconsistent when performed manually</a:t>
            </a:r>
          </a:p>
          <a:p>
            <a:pPr lvl="1"/>
            <a:r>
              <a:rPr lang="en-US"/>
              <a:t>Not easy to query / search elements in model using Revit UI… and tons of elements!</a:t>
            </a:r>
          </a:p>
          <a:p>
            <a:r>
              <a:rPr lang="en-US"/>
              <a:t>Checks yield info valuable in diagnosing potential model issues / measuring model health</a:t>
            </a:r>
          </a:p>
          <a:p>
            <a:r>
              <a:rPr lang="en-US"/>
              <a:t>Need ability to diagnose model health quickly, consistently, on demand</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Digital Design at Thornton Tomasetti</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Problem – NEED DATA, HATE GETTING IT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74</a:t>
            </a:fld>
            <a:endParaRPr lang="en-US"/>
          </a:p>
        </p:txBody>
      </p:sp>
      <p:sp>
        <p:nvSpPr>
          <p:cNvPr id="8" name="Content Placeholder 2">
            <a:extLst>
              <a:ext uri="{FF2B5EF4-FFF2-40B4-BE49-F238E27FC236}">
                <a16:creationId xmlns:a16="http://schemas.microsoft.com/office/drawing/2014/main" id="{658938D3-1027-4A51-AC04-75B20778B60B}"/>
              </a:ext>
            </a:extLst>
          </p:cNvPr>
          <p:cNvSpPr txBox="1">
            <a:spLocks/>
          </p:cNvSpPr>
          <p:nvPr/>
        </p:nvSpPr>
        <p:spPr>
          <a:xfrm>
            <a:off x="6696182" y="1733782"/>
            <a:ext cx="4961562" cy="4381500"/>
          </a:xfrm>
          <a:prstGeom prst="rect">
            <a:avLst/>
          </a:prstGeom>
        </p:spPr>
        <p:txBody>
          <a:bodyPr vert="horz" lIns="0" tIns="0" rIns="0" bIns="0" rtlCol="0">
            <a:normAutofit lnSpcReduction="10000"/>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a:t>Key questions for models?</a:t>
            </a:r>
          </a:p>
          <a:p>
            <a:pPr lvl="1"/>
            <a:r>
              <a:rPr lang="en-US"/>
              <a:t>How many sheets do I have, and how many views are on sheets?</a:t>
            </a:r>
          </a:p>
          <a:p>
            <a:pPr lvl="1"/>
            <a:r>
              <a:rPr lang="en-US"/>
              <a:t>Are objects in the correct </a:t>
            </a:r>
            <a:r>
              <a:rPr lang="en-US" err="1"/>
              <a:t>worksets</a:t>
            </a:r>
            <a:r>
              <a:rPr lang="en-US"/>
              <a:t>?</a:t>
            </a:r>
          </a:p>
          <a:p>
            <a:pPr lvl="1"/>
            <a:r>
              <a:rPr lang="en-US"/>
              <a:t>How much and what kind of stuff so I have in my model?</a:t>
            </a:r>
          </a:p>
          <a:p>
            <a:pPr lvl="1"/>
            <a:r>
              <a:rPr lang="en-US"/>
              <a:t>What are the design quantities of the model elements?</a:t>
            </a:r>
          </a:p>
          <a:p>
            <a:pPr lvl="1"/>
            <a:r>
              <a:rPr lang="en-US"/>
              <a:t>How can I export model data to Excel for further analysis?</a:t>
            </a:r>
          </a:p>
          <a:p>
            <a:pPr lvl="1"/>
            <a:r>
              <a:rPr lang="en-US"/>
              <a:t>Are the right kinds of things in the right views? According to standards)</a:t>
            </a:r>
          </a:p>
        </p:txBody>
      </p:sp>
      <p:sp>
        <p:nvSpPr>
          <p:cNvPr id="4" name="Speech Bubble: Rectangle with Corners Rounded 3">
            <a:extLst>
              <a:ext uri="{FF2B5EF4-FFF2-40B4-BE49-F238E27FC236}">
                <a16:creationId xmlns:a16="http://schemas.microsoft.com/office/drawing/2014/main" id="{6EBC1912-8020-46D5-903F-B58B7BA0F35D}"/>
              </a:ext>
            </a:extLst>
          </p:cNvPr>
          <p:cNvSpPr/>
          <p:nvPr/>
        </p:nvSpPr>
        <p:spPr>
          <a:xfrm>
            <a:off x="534256" y="1675501"/>
            <a:ext cx="5304890" cy="801384"/>
          </a:xfrm>
          <a:prstGeom prst="wedgeRoundRectCallout">
            <a:avLst>
              <a:gd name="adj1" fmla="val 60509"/>
              <a:gd name="adj2" fmla="val -3181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t>How can we answer all these questions automatically for every model, every time?</a:t>
            </a:r>
          </a:p>
        </p:txBody>
      </p:sp>
    </p:spTree>
    <p:extLst>
      <p:ext uri="{BB962C8B-B14F-4D97-AF65-F5344CB8AC3E}">
        <p14:creationId xmlns:p14="http://schemas.microsoft.com/office/powerpoint/2010/main" val="1641310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2627616"/>
            <a:ext cx="5560888" cy="3581400"/>
          </a:xfrm>
        </p:spPr>
        <p:txBody>
          <a:bodyPr>
            <a:normAutofit fontScale="92500" lnSpcReduction="10000"/>
          </a:bodyPr>
          <a:lstStyle/>
          <a:p>
            <a:pPr marL="0" indent="0">
              <a:buNone/>
            </a:pPr>
            <a:r>
              <a:rPr lang="en-US" b="1"/>
              <a:t>What’s the Problem?</a:t>
            </a:r>
          </a:p>
          <a:p>
            <a:r>
              <a:rPr lang="en-US"/>
              <a:t>Checking models is resource intensive!</a:t>
            </a:r>
          </a:p>
          <a:p>
            <a:pPr lvl="1"/>
            <a:r>
              <a:rPr lang="en-US"/>
              <a:t>Time-consuming, tedious, and inconsistent when performed manually</a:t>
            </a:r>
          </a:p>
          <a:p>
            <a:pPr lvl="1"/>
            <a:r>
              <a:rPr lang="en-US"/>
              <a:t>Not easy to query / search elements in model using Revit UI… and tons of elements!</a:t>
            </a:r>
          </a:p>
          <a:p>
            <a:r>
              <a:rPr lang="en-US"/>
              <a:t>Checks yield info valuable in diagnosing potential model issues / measuring model health</a:t>
            </a:r>
          </a:p>
          <a:p>
            <a:r>
              <a:rPr lang="en-US"/>
              <a:t>Need ability to diagnose model health quickly, consistently, on demand</a:t>
            </a:r>
          </a:p>
        </p:txBody>
      </p:sp>
      <p:sp>
        <p:nvSpPr>
          <p:cNvPr id="7" name="Text Placeholder 6">
            <a:extLst>
              <a:ext uri="{FF2B5EF4-FFF2-40B4-BE49-F238E27FC236}">
                <a16:creationId xmlns:a16="http://schemas.microsoft.com/office/drawing/2014/main" id="{FCB7BF72-14B9-A94D-B2BE-60488F66F437}"/>
              </a:ext>
            </a:extLst>
          </p:cNvPr>
          <p:cNvSpPr>
            <a:spLocks noGrp="1"/>
          </p:cNvSpPr>
          <p:nvPr>
            <p:ph type="body" sz="quarter" idx="13"/>
          </p:nvPr>
        </p:nvSpPr>
        <p:spPr/>
        <p:txBody>
          <a:bodyPr/>
          <a:lstStyle/>
          <a:p>
            <a:r>
              <a:rPr lang="en-US"/>
              <a:t>Digital Design at Thornton Tomasetti</a:t>
            </a:r>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Problem – NEED DATA, HATE GETTING IT</a:t>
            </a:r>
          </a:p>
        </p:txBody>
      </p:sp>
      <p:sp>
        <p:nvSpPr>
          <p:cNvPr id="9" name="Rectangle 8">
            <a:extLst>
              <a:ext uri="{FF2B5EF4-FFF2-40B4-BE49-F238E27FC236}">
                <a16:creationId xmlns:a16="http://schemas.microsoft.com/office/drawing/2014/main" id="{85D2FEC3-F429-DA4F-B71E-4864E3D34162}"/>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6B98689-8E0D-7944-87F2-C62531C54BEC}"/>
              </a:ext>
            </a:extLst>
          </p:cNvPr>
          <p:cNvSpPr>
            <a:spLocks noGrp="1"/>
          </p:cNvSpPr>
          <p:nvPr>
            <p:ph type="sldNum" sz="quarter" idx="12"/>
          </p:nvPr>
        </p:nvSpPr>
        <p:spPr/>
        <p:txBody>
          <a:bodyPr/>
          <a:lstStyle/>
          <a:p>
            <a:fld id="{F98463DB-7B07-6943-80E3-B9A8273C7E22}" type="slidenum">
              <a:rPr lang="en-US" smtClean="0"/>
              <a:pPr/>
              <a:t>75</a:t>
            </a:fld>
            <a:endParaRPr lang="en-US"/>
          </a:p>
        </p:txBody>
      </p:sp>
      <p:sp>
        <p:nvSpPr>
          <p:cNvPr id="8" name="Content Placeholder 2">
            <a:extLst>
              <a:ext uri="{FF2B5EF4-FFF2-40B4-BE49-F238E27FC236}">
                <a16:creationId xmlns:a16="http://schemas.microsoft.com/office/drawing/2014/main" id="{658938D3-1027-4A51-AC04-75B20778B60B}"/>
              </a:ext>
            </a:extLst>
          </p:cNvPr>
          <p:cNvSpPr txBox="1">
            <a:spLocks/>
          </p:cNvSpPr>
          <p:nvPr/>
        </p:nvSpPr>
        <p:spPr>
          <a:xfrm>
            <a:off x="6696182" y="1733782"/>
            <a:ext cx="4961562" cy="4381500"/>
          </a:xfrm>
          <a:prstGeom prst="rect">
            <a:avLst/>
          </a:prstGeom>
        </p:spPr>
        <p:txBody>
          <a:bodyPr vert="horz" lIns="0" tIns="0" rIns="0" bIns="0" rtlCol="0">
            <a:normAutofit lnSpcReduction="10000"/>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a:t>Key questions for models?</a:t>
            </a:r>
          </a:p>
          <a:p>
            <a:pPr lvl="1"/>
            <a:r>
              <a:rPr lang="en-US"/>
              <a:t>How many sheets do I have, and how many views are on sheets?</a:t>
            </a:r>
          </a:p>
          <a:p>
            <a:pPr lvl="1"/>
            <a:r>
              <a:rPr lang="en-US"/>
              <a:t>Are objects in the correct </a:t>
            </a:r>
            <a:r>
              <a:rPr lang="en-US" err="1"/>
              <a:t>worksets</a:t>
            </a:r>
            <a:r>
              <a:rPr lang="en-US"/>
              <a:t>?</a:t>
            </a:r>
          </a:p>
          <a:p>
            <a:pPr lvl="1"/>
            <a:r>
              <a:rPr lang="en-US"/>
              <a:t>How much and what kind of stuff so I have in my model?</a:t>
            </a:r>
          </a:p>
          <a:p>
            <a:pPr lvl="1"/>
            <a:r>
              <a:rPr lang="en-US"/>
              <a:t>What are the design quantities of the model elements?</a:t>
            </a:r>
          </a:p>
          <a:p>
            <a:pPr lvl="1"/>
            <a:r>
              <a:rPr lang="en-US"/>
              <a:t>How can I export model data to Excel for further analysis?</a:t>
            </a:r>
          </a:p>
          <a:p>
            <a:pPr lvl="1"/>
            <a:r>
              <a:rPr lang="en-US"/>
              <a:t>Are the right kinds of things in the right views? According to standards)</a:t>
            </a:r>
          </a:p>
        </p:txBody>
      </p:sp>
    </p:spTree>
    <p:extLst>
      <p:ext uri="{BB962C8B-B14F-4D97-AF65-F5344CB8AC3E}">
        <p14:creationId xmlns:p14="http://schemas.microsoft.com/office/powerpoint/2010/main" val="3070315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ED6D6-8871-F040-97C9-889D4BD3A07F}"/>
              </a:ext>
            </a:extLst>
          </p:cNvPr>
          <p:cNvSpPr>
            <a:spLocks noGrp="1"/>
          </p:cNvSpPr>
          <p:nvPr>
            <p:ph idx="1"/>
          </p:nvPr>
        </p:nvSpPr>
        <p:spPr>
          <a:xfrm>
            <a:off x="685800" y="1371600"/>
            <a:ext cx="10820400" cy="4714875"/>
          </a:xfrm>
        </p:spPr>
        <p:txBody>
          <a:bodyPr>
            <a:normAutofit/>
          </a:bodyPr>
          <a:lstStyle/>
          <a:p>
            <a:r>
              <a:rPr lang="en-US" b="1">
                <a:solidFill>
                  <a:schemeClr val="tx2"/>
                </a:solidFill>
                <a:highlight>
                  <a:srgbClr val="FFFF00"/>
                </a:highlight>
              </a:rPr>
              <a:t>Report Walkthrough</a:t>
            </a:r>
          </a:p>
          <a:p>
            <a:pPr lvl="1"/>
            <a:r>
              <a:rPr lang="en-US">
                <a:solidFill>
                  <a:schemeClr val="tx2"/>
                </a:solidFill>
                <a:highlight>
                  <a:srgbClr val="FFFF00"/>
                </a:highlight>
              </a:rPr>
              <a:t>Overview Page (Start Here) – summarizes each data set, including warnings and links</a:t>
            </a:r>
          </a:p>
          <a:p>
            <a:pPr lvl="1"/>
            <a:r>
              <a:rPr lang="en-US">
                <a:solidFill>
                  <a:schemeClr val="tx2"/>
                </a:solidFill>
                <a:highlight>
                  <a:srgbClr val="FFFF00"/>
                </a:highlight>
              </a:rPr>
              <a:t>Views/Sheets – Details for sheets and views, including those not on sheets</a:t>
            </a:r>
          </a:p>
          <a:p>
            <a:pPr lvl="1"/>
            <a:r>
              <a:rPr lang="en-US">
                <a:solidFill>
                  <a:schemeClr val="tx2"/>
                </a:solidFill>
                <a:highlight>
                  <a:srgbClr val="FFFF00"/>
                </a:highlight>
              </a:rPr>
              <a:t>Element Data – split into qualitative, quantitative data</a:t>
            </a:r>
          </a:p>
          <a:p>
            <a:r>
              <a:rPr lang="en-US" b="1">
                <a:solidFill>
                  <a:schemeClr val="tx2"/>
                </a:solidFill>
                <a:highlight>
                  <a:srgbClr val="FFFF00"/>
                </a:highlight>
              </a:rPr>
              <a:t>Usability Features</a:t>
            </a:r>
          </a:p>
          <a:p>
            <a:pPr lvl="1"/>
            <a:r>
              <a:rPr lang="en-US">
                <a:solidFill>
                  <a:schemeClr val="tx2"/>
                </a:solidFill>
                <a:highlight>
                  <a:srgbClr val="FFFF00"/>
                </a:highlight>
              </a:rPr>
              <a:t>Click items in a visual to filter other visuals on the screen</a:t>
            </a:r>
          </a:p>
          <a:p>
            <a:pPr lvl="1"/>
            <a:r>
              <a:rPr lang="en-US">
                <a:solidFill>
                  <a:schemeClr val="tx2"/>
                </a:solidFill>
                <a:highlight>
                  <a:srgbClr val="FFFF00"/>
                </a:highlight>
              </a:rPr>
              <a:t>Exporter Sheets – make your data modular + accessible </a:t>
            </a:r>
          </a:p>
          <a:p>
            <a:pPr lvl="1"/>
            <a:r>
              <a:rPr lang="en-US">
                <a:solidFill>
                  <a:schemeClr val="tx2"/>
                </a:solidFill>
                <a:highlight>
                  <a:srgbClr val="FFFF00"/>
                </a:highlight>
              </a:rPr>
              <a:t>Export the data from any visual, including filtered results</a:t>
            </a:r>
          </a:p>
          <a:p>
            <a:pPr lvl="1"/>
            <a:r>
              <a:rPr lang="en-US">
                <a:solidFill>
                  <a:schemeClr val="tx2"/>
                </a:solidFill>
                <a:highlight>
                  <a:srgbClr val="FFFF00"/>
                </a:highlight>
              </a:rPr>
              <a:t>Hidden Sheets – Template Pages, Buttons</a:t>
            </a:r>
          </a:p>
          <a:p>
            <a:pPr lvl="1"/>
            <a:endParaRPr lang="en-US">
              <a:solidFill>
                <a:schemeClr val="tx2"/>
              </a:solidFill>
              <a:highlight>
                <a:srgbClr val="FFFF00"/>
              </a:highlight>
            </a:endParaRPr>
          </a:p>
          <a:p>
            <a:pPr lvl="1"/>
            <a:endParaRPr lang="en-US">
              <a:solidFill>
                <a:schemeClr val="tx2"/>
              </a:solidFill>
              <a:highlight>
                <a:srgbClr val="FFFF00"/>
              </a:highlight>
            </a:endParaRPr>
          </a:p>
          <a:p>
            <a:pPr lvl="1"/>
            <a:endParaRPr lang="en-US">
              <a:solidFill>
                <a:schemeClr val="tx2"/>
              </a:solidFill>
              <a:highlight>
                <a:srgbClr val="FFFF00"/>
              </a:highlight>
            </a:endParaRPr>
          </a:p>
          <a:p>
            <a:pPr lvl="1"/>
            <a:endParaRPr lang="en-US"/>
          </a:p>
          <a:p>
            <a:endParaRPr lang="en-US"/>
          </a:p>
        </p:txBody>
      </p:sp>
      <p:sp>
        <p:nvSpPr>
          <p:cNvPr id="2" name="Title 1">
            <a:extLst>
              <a:ext uri="{FF2B5EF4-FFF2-40B4-BE49-F238E27FC236}">
                <a16:creationId xmlns:a16="http://schemas.microsoft.com/office/drawing/2014/main" id="{16EECD94-17E8-6B4C-84AE-7E6D5C31D1B5}"/>
              </a:ext>
            </a:extLst>
          </p:cNvPr>
          <p:cNvSpPr>
            <a:spLocks noGrp="1"/>
          </p:cNvSpPr>
          <p:nvPr>
            <p:ph type="title"/>
          </p:nvPr>
        </p:nvSpPr>
        <p:spPr/>
        <p:txBody>
          <a:bodyPr/>
          <a:lstStyle/>
          <a:p>
            <a:r>
              <a:rPr lang="en-US"/>
              <a:t>Aspects to cover in the live demo</a:t>
            </a:r>
          </a:p>
        </p:txBody>
      </p:sp>
      <p:sp>
        <p:nvSpPr>
          <p:cNvPr id="8" name="Rectangle 7">
            <a:extLst>
              <a:ext uri="{FF2B5EF4-FFF2-40B4-BE49-F238E27FC236}">
                <a16:creationId xmlns:a16="http://schemas.microsoft.com/office/drawing/2014/main" id="{84698C47-795F-B94F-9F25-A171DE4F31A9}"/>
              </a:ext>
            </a:extLst>
          </p:cNvPr>
          <p:cNvSpPr/>
          <p:nvPr/>
        </p:nvSpPr>
        <p:spPr>
          <a:xfrm>
            <a:off x="696479" y="1033272"/>
            <a:ext cx="41148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357F28-4BAE-5A4A-B827-15492520F5C8}"/>
              </a:ext>
            </a:extLst>
          </p:cNvPr>
          <p:cNvSpPr>
            <a:spLocks noGrp="1"/>
          </p:cNvSpPr>
          <p:nvPr>
            <p:ph type="sldNum" sz="quarter" idx="12"/>
          </p:nvPr>
        </p:nvSpPr>
        <p:spPr/>
        <p:txBody>
          <a:bodyPr/>
          <a:lstStyle/>
          <a:p>
            <a:fld id="{F98463DB-7B07-6943-80E3-B9A8273C7E22}" type="slidenum">
              <a:rPr lang="en-US" smtClean="0"/>
              <a:pPr/>
              <a:t>8</a:t>
            </a:fld>
            <a:endParaRPr lang="en-US"/>
          </a:p>
        </p:txBody>
      </p:sp>
    </p:spTree>
    <p:extLst>
      <p:ext uri="{BB962C8B-B14F-4D97-AF65-F5344CB8AC3E}">
        <p14:creationId xmlns:p14="http://schemas.microsoft.com/office/powerpoint/2010/main" val="1486725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AC73D9-17A9-CC47-8BDD-0C03D3D61A30}"/>
              </a:ext>
            </a:extLst>
          </p:cNvPr>
          <p:cNvSpPr>
            <a:spLocks noGrp="1"/>
          </p:cNvSpPr>
          <p:nvPr>
            <p:ph type="title"/>
          </p:nvPr>
        </p:nvSpPr>
        <p:spPr/>
        <p:txBody>
          <a:bodyPr/>
          <a:lstStyle/>
          <a:p>
            <a:r>
              <a:rPr lang="en-US" err="1"/>
              <a:t>revit</a:t>
            </a:r>
            <a:r>
              <a:rPr lang="en-US"/>
              <a:t> model</a:t>
            </a:r>
          </a:p>
        </p:txBody>
      </p:sp>
    </p:spTree>
    <p:extLst>
      <p:ext uri="{BB962C8B-B14F-4D97-AF65-F5344CB8AC3E}">
        <p14:creationId xmlns:p14="http://schemas.microsoft.com/office/powerpoint/2010/main" val="3917954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TT-R2">
      <a:dk1>
        <a:srgbClr val="636669"/>
      </a:dk1>
      <a:lt1>
        <a:srgbClr val="FFFFFF"/>
      </a:lt1>
      <a:dk2>
        <a:srgbClr val="003E51"/>
      </a:dk2>
      <a:lt2>
        <a:srgbClr val="F8F8F8"/>
      </a:lt2>
      <a:accent1>
        <a:srgbClr val="00303C"/>
      </a:accent1>
      <a:accent2>
        <a:srgbClr val="00A3AD"/>
      </a:accent2>
      <a:accent3>
        <a:srgbClr val="88DBDF"/>
      </a:accent3>
      <a:accent4>
        <a:srgbClr val="636669"/>
      </a:accent4>
      <a:accent5>
        <a:srgbClr val="D3451D"/>
      </a:accent5>
      <a:accent6>
        <a:srgbClr val="8B9064"/>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Presentation1" id="{434F5F7F-1825-4159-9A21-193BAD4F150E}" vid="{B7426E7C-83C3-4918-89C6-B56411B1F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3acc692-f1fd-497c-81e5-2492ad4192d3">
      <Terms xmlns="http://schemas.microsoft.com/office/infopath/2007/PartnerControls"/>
    </lcf76f155ced4ddcb4097134ff3c332f>
    <TaxCatchAll xmlns="ebbf12c6-42c1-467d-908e-137031f6d87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E572744D2CEF4AA5BC4104E77FD107" ma:contentTypeVersion="16" ma:contentTypeDescription="Create a new document." ma:contentTypeScope="" ma:versionID="953050c1ded88f2935e04950e3279245">
  <xsd:schema xmlns:xsd="http://www.w3.org/2001/XMLSchema" xmlns:xs="http://www.w3.org/2001/XMLSchema" xmlns:p="http://schemas.microsoft.com/office/2006/metadata/properties" xmlns:ns2="e3acc692-f1fd-497c-81e5-2492ad4192d3" xmlns:ns3="ebbf12c6-42c1-467d-908e-137031f6d871" targetNamespace="http://schemas.microsoft.com/office/2006/metadata/properties" ma:root="true" ma:fieldsID="43b6ccac127029414569cd988ecc1397" ns2:_="" ns3:_="">
    <xsd:import namespace="e3acc692-f1fd-497c-81e5-2492ad4192d3"/>
    <xsd:import namespace="ebbf12c6-42c1-467d-908e-137031f6d8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acc692-f1fd-497c-81e5-2492ad4192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81ea542-e2a3-4747-9581-6b3f7c246ca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bf12c6-42c1-467d-908e-137031f6d8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0adc991-fc2a-44ee-8088-e0018244821f}" ma:internalName="TaxCatchAll" ma:showField="CatchAllData" ma:web="ebbf12c6-42c1-467d-908e-137031f6d8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CD1851-AEBB-434F-A9E5-3E049C8123ED}">
  <ds:schemaRefs>
    <ds:schemaRef ds:uri="http://schemas.microsoft.com/sharepoint/v3/contenttype/forms"/>
  </ds:schemaRefs>
</ds:datastoreItem>
</file>

<file path=customXml/itemProps2.xml><?xml version="1.0" encoding="utf-8"?>
<ds:datastoreItem xmlns:ds="http://schemas.openxmlformats.org/officeDocument/2006/customXml" ds:itemID="{1B2473B9-5075-4764-A4C3-C1137B568D3B}">
  <ds:schemaRefs>
    <ds:schemaRef ds:uri="03884b61-c378-42c5-89b2-b90ba3d2e0b8"/>
    <ds:schemaRef ds:uri="7e1559cb-b00f-4fe1-94be-b4a63dce27bd"/>
    <ds:schemaRef ds:uri="e3acc692-f1fd-497c-81e5-2492ad4192d3"/>
    <ds:schemaRef ds:uri="ebbf12c6-42c1-467d-908e-137031f6d8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2E28721-12F8-4536-B524-5F94AF986838}">
  <ds:schemaRefs>
    <ds:schemaRef ds:uri="e3acc692-f1fd-497c-81e5-2492ad4192d3"/>
    <ds:schemaRef ds:uri="ebbf12c6-42c1-467d-908e-137031f6d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TT Template April-2022</Template>
  <Application>Microsoft Office PowerPoint</Application>
  <PresentationFormat>Widescreen</PresentationFormat>
  <Slides>75</Slides>
  <Notes>63</Notes>
  <HiddenSlides>9</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Creating an Actionable  Revit Model Diagnostics Tool using Dynamo and Power BI</vt:lpstr>
      <vt:lpstr>outline</vt:lpstr>
      <vt:lpstr>introduction</vt:lpstr>
      <vt:lpstr>introduction</vt:lpstr>
      <vt:lpstr>The Problem</vt:lpstr>
      <vt:lpstr>PowerPoint Presentation</vt:lpstr>
      <vt:lpstr>Live Demo</vt:lpstr>
      <vt:lpstr>Aspects to cover in the live demo</vt:lpstr>
      <vt:lpstr>revit model</vt:lpstr>
      <vt:lpstr>The model</vt:lpstr>
      <vt:lpstr>The model</vt:lpstr>
      <vt:lpstr>Dynamo scripts</vt:lpstr>
      <vt:lpstr>Why Dynamo</vt:lpstr>
      <vt:lpstr>Requirements</vt:lpstr>
      <vt:lpstr>the scripts</vt:lpstr>
      <vt:lpstr>Element Data</vt:lpstr>
      <vt:lpstr>script 1 | Element Data</vt:lpstr>
      <vt:lpstr>script 1 | Element Data</vt:lpstr>
      <vt:lpstr>script 1 | Element Data</vt:lpstr>
      <vt:lpstr>script 1 | Element Data</vt:lpstr>
      <vt:lpstr>script 1 | Element Data</vt:lpstr>
      <vt:lpstr>script 1 | Element Data</vt:lpstr>
      <vt:lpstr>script 1 | Element Data</vt:lpstr>
      <vt:lpstr>script 1 | Element Data</vt:lpstr>
      <vt:lpstr>script 1 | Element Data</vt:lpstr>
      <vt:lpstr>script 2 | Sheet / View</vt:lpstr>
      <vt:lpstr>script 2 | Sheet / View</vt:lpstr>
      <vt:lpstr>script 2 | Sheet / View</vt:lpstr>
      <vt:lpstr>script 2 | Links</vt:lpstr>
      <vt:lpstr>script 2 | Warnings</vt:lpstr>
      <vt:lpstr>script 2 | Sheet / View / Link / Warnings</vt:lpstr>
      <vt:lpstr>script 2 | Customizing the Script</vt:lpstr>
      <vt:lpstr>Expanding the Script(s)</vt:lpstr>
      <vt:lpstr>Import data into power bi</vt:lpstr>
      <vt:lpstr>Why power bi?</vt:lpstr>
      <vt:lpstr>Preparation  Checklist</vt:lpstr>
      <vt:lpstr>Anatomy of Power bi </vt:lpstr>
      <vt:lpstr>LOAD JSON Data into Power BI</vt:lpstr>
      <vt:lpstr>LOAD JSON Data into Power BI (cont.)</vt:lpstr>
      <vt:lpstr>LOAD JSON Data into Power BI (cont)</vt:lpstr>
      <vt:lpstr>LOAD JSON Data into Power BI (Cont)</vt:lpstr>
      <vt:lpstr>JSON Data Contents</vt:lpstr>
      <vt:lpstr>Why do we need to transform data?</vt:lpstr>
      <vt:lpstr>CUSTOMIZE POWER BI</vt:lpstr>
      <vt:lpstr>Customize Power BI Report</vt:lpstr>
      <vt:lpstr>IDEAS FOR Customizations</vt:lpstr>
      <vt:lpstr>Data MODEL</vt:lpstr>
      <vt:lpstr>Example Customization #1</vt:lpstr>
      <vt:lpstr>Example Customization #1</vt:lpstr>
      <vt:lpstr>Example Customization #2</vt:lpstr>
      <vt:lpstr>Example Customization #2</vt:lpstr>
      <vt:lpstr>Develop your ROADMAP</vt:lpstr>
      <vt:lpstr>Advantages and limitations</vt:lpstr>
      <vt:lpstr>Structure your files and folders</vt:lpstr>
      <vt:lpstr>Publish and Share</vt:lpstr>
      <vt:lpstr>Leverage Power Automate</vt:lpstr>
      <vt:lpstr>FURTHER DEVELOPMENT</vt:lpstr>
      <vt:lpstr>Your homework</vt:lpstr>
      <vt:lpstr>Your homework</vt:lpstr>
      <vt:lpstr>What’s in the GitHub Repo?</vt:lpstr>
      <vt:lpstr>Thank you</vt:lpstr>
      <vt:lpstr>Workshop Summary</vt:lpstr>
      <vt:lpstr>JSON Data Contents</vt:lpstr>
      <vt:lpstr>Data loading issues</vt:lpstr>
      <vt:lpstr>Data loading issues (cont.)</vt:lpstr>
      <vt:lpstr>Data loading issues (cont.)</vt:lpstr>
      <vt:lpstr>Data loading issues (cont.)</vt:lpstr>
      <vt:lpstr>Example Customization #3</vt:lpstr>
      <vt:lpstr>Example Customization #3</vt:lpstr>
      <vt:lpstr>Example Customization #3</vt:lpstr>
      <vt:lpstr>outline</vt:lpstr>
      <vt:lpstr>introduction</vt:lpstr>
      <vt:lpstr>D2 Mission</vt:lpstr>
      <vt:lpstr>Problem – NEED DATA, HATE GETTING IT</vt:lpstr>
      <vt:lpstr>Problem – NEED DATA, HATE GETTING IT</vt:lpstr>
    </vt:vector>
  </TitlesOfParts>
  <Company>Thornton Tomasetti,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Notes</dc:title>
  <dc:creator>Dane, Kristopher</dc:creator>
  <cp:revision>1</cp:revision>
  <dcterms:created xsi:type="dcterms:W3CDTF">2022-05-12T22:02:49Z</dcterms:created>
  <dcterms:modified xsi:type="dcterms:W3CDTF">2022-06-15T21:24:57Z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0x010100BFE572744D2CEF4AA5BC4104E77FD107</vt:lpwstr>
  </property>
  <property fmtid="{D5CDD505-2E9C-101B-9397-08002B2CF9AE}" pid="3" name="MediaServiceImageTags">
    <vt:lpwstr/>
  </property>
</Properties>
</file>